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4" r:id="rId3"/>
    <p:sldId id="333" r:id="rId4"/>
    <p:sldId id="334" r:id="rId5"/>
    <p:sldId id="335" r:id="rId6"/>
    <p:sldId id="336" r:id="rId7"/>
    <p:sldId id="337" r:id="rId8"/>
    <p:sldId id="338" r:id="rId9"/>
    <p:sldId id="340" r:id="rId10"/>
    <p:sldId id="341" r:id="rId11"/>
    <p:sldId id="342" r:id="rId12"/>
    <p:sldId id="343" r:id="rId13"/>
    <p:sldId id="345" r:id="rId14"/>
    <p:sldId id="346" r:id="rId15"/>
    <p:sldId id="347" r:id="rId16"/>
    <p:sldId id="348" r:id="rId17"/>
    <p:sldId id="349" r:id="rId18"/>
    <p:sldId id="350" r:id="rId19"/>
    <p:sldId id="351" r:id="rId20"/>
    <p:sldId id="352" r:id="rId21"/>
    <p:sldId id="353" r:id="rId22"/>
    <p:sldId id="354" r:id="rId23"/>
    <p:sldId id="355" r:id="rId24"/>
    <p:sldId id="356" r:id="rId25"/>
    <p:sldId id="357" r:id="rId26"/>
    <p:sldId id="358" r:id="rId27"/>
    <p:sldId id="325" r:id="rId28"/>
    <p:sldId id="326" r:id="rId29"/>
    <p:sldId id="327" r:id="rId30"/>
    <p:sldId id="328" r:id="rId31"/>
    <p:sldId id="329" r:id="rId32"/>
    <p:sldId id="330" r:id="rId33"/>
    <p:sldId id="331" r:id="rId34"/>
    <p:sldId id="332" r:id="rId35"/>
    <p:sldId id="359" r:id="rId36"/>
    <p:sldId id="360" r:id="rId37"/>
    <p:sldId id="361" r:id="rId38"/>
    <p:sldId id="362" r:id="rId39"/>
    <p:sldId id="363" r:id="rId40"/>
    <p:sldId id="364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3024187"/>
            <a:ext cx="1005840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6450" y="1340768"/>
            <a:ext cx="80391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967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556792"/>
            <a:ext cx="106775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03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268760"/>
            <a:ext cx="10687050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6093296"/>
            <a:ext cx="10601325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012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451986"/>
            <a:ext cx="1038225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93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719262"/>
            <a:ext cx="1068705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628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84784"/>
            <a:ext cx="10725150" cy="448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5" y="1484784"/>
            <a:ext cx="8458919" cy="601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457464"/>
            <a:ext cx="9971086" cy="601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427411"/>
            <a:ext cx="9971086" cy="6010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361542"/>
            <a:ext cx="9971086" cy="6010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9648" y="5253993"/>
            <a:ext cx="9971086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154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84784"/>
            <a:ext cx="10782300" cy="437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484784"/>
            <a:ext cx="9793088" cy="601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420888"/>
            <a:ext cx="9793088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34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666875"/>
            <a:ext cx="10753725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8528" y="1666875"/>
            <a:ext cx="720080" cy="601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636912"/>
            <a:ext cx="9913366" cy="601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7369" y="3548060"/>
            <a:ext cx="9913366" cy="6010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474104"/>
            <a:ext cx="9913366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420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133600"/>
            <a:ext cx="10763250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4005064"/>
            <a:ext cx="6552728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182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919287"/>
            <a:ext cx="1125855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606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128837"/>
            <a:ext cx="11763375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68760"/>
            <a:ext cx="1129665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540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683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134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40768"/>
            <a:ext cx="112490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3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87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043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12776"/>
            <a:ext cx="112109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398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340768"/>
            <a:ext cx="1120140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12" y="2204864"/>
            <a:ext cx="112299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12776"/>
            <a:ext cx="112299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9950" y="908720"/>
            <a:ext cx="5372100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687" y="2492896"/>
            <a:ext cx="1109662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562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40768"/>
            <a:ext cx="112490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84784"/>
            <a:ext cx="112680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44569"/>
            <a:ext cx="11468100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365104"/>
            <a:ext cx="720080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268760"/>
            <a:ext cx="10648950" cy="1457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712" y="3068960"/>
            <a:ext cx="1069657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48224"/>
            <a:ext cx="10744200" cy="49149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4221088"/>
            <a:ext cx="9505056" cy="6010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016" y="5013176"/>
            <a:ext cx="10834084" cy="1349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44749"/>
            <a:ext cx="11325225" cy="540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284984"/>
            <a:ext cx="10631164" cy="601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221088"/>
            <a:ext cx="10847188" cy="601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436" y="5156620"/>
            <a:ext cx="10847188" cy="6010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4964" y="6092152"/>
            <a:ext cx="10847188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868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109787"/>
            <a:ext cx="10763250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352" y="2113905"/>
            <a:ext cx="11214272" cy="601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351" y="3050009"/>
            <a:ext cx="11221732" cy="601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351" y="3987559"/>
            <a:ext cx="11221732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625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97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556792"/>
            <a:ext cx="10763250" cy="448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580385"/>
            <a:ext cx="11214272" cy="601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3" y="2516489"/>
            <a:ext cx="11221732" cy="601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3" y="3477188"/>
            <a:ext cx="11221732" cy="6010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3" y="4345289"/>
            <a:ext cx="11221732" cy="6010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3" y="5329137"/>
            <a:ext cx="11221732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49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446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500436"/>
            <a:ext cx="10741272" cy="601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437112"/>
            <a:ext cx="10741272" cy="601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968" y="5362323"/>
            <a:ext cx="10741272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502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84784"/>
            <a:ext cx="11239500" cy="4743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581128"/>
            <a:ext cx="720080" cy="601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4658117"/>
            <a:ext cx="1224136" cy="6010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5627214"/>
            <a:ext cx="1224136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992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647825"/>
            <a:ext cx="10791825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640589"/>
            <a:ext cx="11214272" cy="601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3" y="2576693"/>
            <a:ext cx="11221732" cy="601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3" y="3548966"/>
            <a:ext cx="11221732" cy="6010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3" y="4463366"/>
            <a:ext cx="11221732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031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56792"/>
            <a:ext cx="11277600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2636912"/>
            <a:ext cx="720080" cy="601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3661344"/>
            <a:ext cx="864096" cy="601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4725144"/>
            <a:ext cx="720080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695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12776"/>
            <a:ext cx="11258550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1386864"/>
            <a:ext cx="1584176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746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38287"/>
            <a:ext cx="113157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23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7" y="692696"/>
            <a:ext cx="10899150" cy="54726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1700808"/>
            <a:ext cx="720080" cy="601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504" y="6237312"/>
            <a:ext cx="10353675" cy="514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7199" y="6180211"/>
            <a:ext cx="9041408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067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995487"/>
            <a:ext cx="1128712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44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2026-01-19T07:19:04Z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