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25" r:id="rId26"/>
    <p:sldId id="326" r:id="rId27"/>
    <p:sldId id="327" r:id="rId28"/>
    <p:sldId id="328" r:id="rId29"/>
    <p:sldId id="329" r:id="rId30"/>
    <p:sldId id="33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952750"/>
            <a:ext cx="84105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424112"/>
            <a:ext cx="107156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1176" y="3122679"/>
            <a:ext cx="934263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3855935"/>
            <a:ext cx="2909541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2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56717"/>
            <a:ext cx="997833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12952"/>
            <a:ext cx="997833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272" y="5552209"/>
            <a:ext cx="997833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47900"/>
            <a:ext cx="107442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044576"/>
            <a:ext cx="983659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400" y="3877828"/>
            <a:ext cx="983659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24037"/>
            <a:ext cx="114300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564904"/>
            <a:ext cx="295232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0648" y="2619776"/>
            <a:ext cx="79208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28999"/>
            <a:ext cx="295232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5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276872"/>
            <a:ext cx="723002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540060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005064"/>
            <a:ext cx="3096344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674" y="3959966"/>
            <a:ext cx="2139942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184" y="4819648"/>
            <a:ext cx="201053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71675"/>
            <a:ext cx="112871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3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33500"/>
            <a:ext cx="107156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1333500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2166752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046428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937678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794205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4869160"/>
            <a:ext cx="10707935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31" y="5745448"/>
            <a:ext cx="1070793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9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1333500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2166752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034853"/>
            <a:ext cx="10902429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3949253"/>
            <a:ext cx="10902429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4794205"/>
            <a:ext cx="10902429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82" y="5731754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2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9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1612"/>
            <a:ext cx="11734800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8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66900"/>
            <a:ext cx="11134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5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19325"/>
            <a:ext cx="112204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5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76872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47862"/>
            <a:ext cx="108680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17032"/>
            <a:ext cx="946646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74" y="4270081"/>
            <a:ext cx="658045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62075"/>
            <a:ext cx="113061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933056"/>
            <a:ext cx="1047762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86104"/>
            <a:ext cx="1047762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009" y="3212976"/>
            <a:ext cx="10333607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520" y="4088120"/>
            <a:ext cx="10333607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008" y="4941168"/>
            <a:ext cx="10333607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792" y="5816312"/>
            <a:ext cx="10333607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00275"/>
            <a:ext cx="104965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96" y="2202054"/>
            <a:ext cx="10902429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35306"/>
            <a:ext cx="10902429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14982"/>
            <a:ext cx="10902429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1" y="3140968"/>
            <a:ext cx="10405615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05064"/>
            <a:ext cx="10405615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600" y="4869160"/>
            <a:ext cx="10405615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328" y="5747018"/>
            <a:ext cx="1040561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66850"/>
            <a:ext cx="112490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933056"/>
            <a:ext cx="136815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778510"/>
            <a:ext cx="108012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3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28787"/>
            <a:ext cx="112109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81212"/>
            <a:ext cx="107156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100276"/>
            <a:ext cx="7920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996952"/>
            <a:ext cx="57606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996952"/>
            <a:ext cx="79208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933056"/>
            <a:ext cx="122413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9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43062"/>
            <a:ext cx="109632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492896"/>
            <a:ext cx="1440160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076" y="3375130"/>
            <a:ext cx="450050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295033"/>
            <a:ext cx="151216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8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839200" cy="528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76872"/>
            <a:ext cx="1440160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44880"/>
            <a:ext cx="1440160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54451"/>
            <a:ext cx="2880320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184" y="4942187"/>
            <a:ext cx="792088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877272"/>
            <a:ext cx="345638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40768"/>
            <a:ext cx="105822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204864"/>
            <a:ext cx="201622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204864"/>
            <a:ext cx="2664296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4054" y="3140968"/>
            <a:ext cx="2530217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941168"/>
            <a:ext cx="2448272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496" y="4941168"/>
            <a:ext cx="2654032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807416"/>
            <a:ext cx="151216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2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80928"/>
            <a:ext cx="91344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85790"/>
            <a:ext cx="122413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610174"/>
            <a:ext cx="1224136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4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76872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1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