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4"/>
  </p:notesMasterIdLst>
  <p:handoutMasterIdLst>
    <p:handoutMasterId r:id="rId6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  <p:sldId id="380" r:id="rId59"/>
    <p:sldId id="381" r:id="rId60"/>
    <p:sldId id="382" r:id="rId61"/>
    <p:sldId id="383" r:id="rId62"/>
    <p:sldId id="384" r:id="rId63"/>
  </p:sldIdLst>
  <p:sldSz cx="12192000" cy="6858000"/>
  <p:notesSz cx="6858000" cy="9144000"/>
  <p:custDataLst>
    <p:tags r:id="rId6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483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340768"/>
            <a:ext cx="11287125" cy="533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2852936"/>
            <a:ext cx="1872208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5229200"/>
            <a:ext cx="3312368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6021288"/>
            <a:ext cx="2952328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736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295525"/>
            <a:ext cx="10925175" cy="2266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2996952"/>
            <a:ext cx="3384376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789040"/>
            <a:ext cx="2448272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897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5" y="1162039"/>
            <a:ext cx="11334750" cy="568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947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914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11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874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3533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62" y="5229200"/>
            <a:ext cx="11344275" cy="128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377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340768"/>
            <a:ext cx="1126807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109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84784"/>
            <a:ext cx="1134427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861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84784"/>
            <a:ext cx="1131570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635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537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5157192"/>
            <a:ext cx="615504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6021288"/>
            <a:ext cx="615504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498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5013176"/>
            <a:ext cx="61550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471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340768"/>
            <a:ext cx="10915650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275" y="4293096"/>
            <a:ext cx="10839450" cy="1019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9127" y="3525767"/>
            <a:ext cx="9836597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007" y="4246616"/>
            <a:ext cx="10908818" cy="1198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177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57300"/>
            <a:ext cx="11372850" cy="434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988840"/>
            <a:ext cx="61550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413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257425"/>
            <a:ext cx="10991850" cy="2343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257425"/>
            <a:ext cx="10225136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804" y="2872070"/>
            <a:ext cx="11151220" cy="1997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933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024062"/>
            <a:ext cx="11410950" cy="2809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5" y="2708920"/>
            <a:ext cx="10962059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455" y="3428999"/>
            <a:ext cx="10962059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831" y="4182414"/>
            <a:ext cx="10962059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75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84784"/>
            <a:ext cx="1130617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44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472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3448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437" y="5157192"/>
            <a:ext cx="11287125" cy="133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904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057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271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12776"/>
            <a:ext cx="11296650" cy="529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389120"/>
            <a:ext cx="1008112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2132856"/>
            <a:ext cx="615504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2889512"/>
            <a:ext cx="61550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12776"/>
            <a:ext cx="1125855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89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363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268760"/>
            <a:ext cx="11268075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792" y="4293096"/>
            <a:ext cx="11287125" cy="193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37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84784"/>
            <a:ext cx="1129665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745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056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794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121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076450"/>
            <a:ext cx="1129665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798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100" y="1151001"/>
            <a:ext cx="11353800" cy="574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1916832"/>
            <a:ext cx="615504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0968" y="4011324"/>
            <a:ext cx="9661932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653136"/>
            <a:ext cx="10717460" cy="2204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485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487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501008"/>
            <a:ext cx="10775180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221088"/>
            <a:ext cx="10775180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941168"/>
            <a:ext cx="10775180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651948"/>
            <a:ext cx="10775180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098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1241474"/>
            <a:ext cx="10873208" cy="56184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708920"/>
            <a:ext cx="615504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3184" y="6334125"/>
            <a:ext cx="6649120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681162"/>
            <a:ext cx="1128712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99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412776"/>
            <a:ext cx="10734675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340768"/>
            <a:ext cx="11151220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060848"/>
            <a:ext cx="11151220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755329"/>
            <a:ext cx="11151220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501008"/>
            <a:ext cx="11151220" cy="523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202165"/>
            <a:ext cx="11151220" cy="5238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921349"/>
            <a:ext cx="11151220" cy="5238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5641429"/>
            <a:ext cx="11151220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297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266825"/>
            <a:ext cx="11315700" cy="559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636912"/>
            <a:ext cx="10770418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356992"/>
            <a:ext cx="10770418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936" y="4062412"/>
            <a:ext cx="10770418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184" y="4782492"/>
            <a:ext cx="10770418" cy="523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936" y="5492464"/>
            <a:ext cx="10770418" cy="5238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9488" y="6212544"/>
            <a:ext cx="10770418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760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707851"/>
            <a:ext cx="8124825" cy="610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740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340768"/>
            <a:ext cx="1124902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624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268760"/>
            <a:ext cx="1132522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452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534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229200"/>
            <a:ext cx="10410378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6036901"/>
            <a:ext cx="10410378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864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268760"/>
            <a:ext cx="11315700" cy="2076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750" y="3717032"/>
            <a:ext cx="10706100" cy="2038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5480" y="2045047"/>
            <a:ext cx="61550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091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285875"/>
            <a:ext cx="10810875" cy="428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4509120"/>
            <a:ext cx="9793088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048250"/>
            <a:ext cx="2520280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581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56792"/>
            <a:ext cx="11344275" cy="440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276872"/>
            <a:ext cx="61550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42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11306175" cy="2886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225" y="4581128"/>
            <a:ext cx="10877550" cy="21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502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5805264"/>
            <a:ext cx="6192688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900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66862"/>
            <a:ext cx="11344275" cy="3724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7" y="3068960"/>
            <a:ext cx="10640689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3062" y="3861048"/>
            <a:ext cx="10640689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3551" y="4639141"/>
            <a:ext cx="10640689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626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293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32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2348880"/>
            <a:ext cx="1440160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3824472"/>
            <a:ext cx="1512168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4581128"/>
            <a:ext cx="93610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815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39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484784"/>
            <a:ext cx="10829925" cy="4333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192672"/>
            <a:ext cx="10743554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744" y="2919624"/>
            <a:ext cx="10743554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744" y="3666573"/>
            <a:ext cx="10743554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744" y="4410850"/>
            <a:ext cx="10743554" cy="523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744" y="5163522"/>
            <a:ext cx="1074355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139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784"/>
            <a:ext cx="1143000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676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412776"/>
            <a:ext cx="1068705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15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412776"/>
            <a:ext cx="10696575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612" y="2924944"/>
            <a:ext cx="10772775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999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7675" y="1178052"/>
            <a:ext cx="11296650" cy="575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586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268760"/>
            <a:ext cx="10858500" cy="523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1221136"/>
            <a:ext cx="3312368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1464" y="1221135"/>
            <a:ext cx="3780960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4437112"/>
            <a:ext cx="61550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12776"/>
            <a:ext cx="1133475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635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84784"/>
            <a:ext cx="1129665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090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28800"/>
            <a:ext cx="1134427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03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2085975"/>
            <a:ext cx="10296525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3573016"/>
            <a:ext cx="9180710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4568" y="4248150"/>
            <a:ext cx="8021751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95462"/>
            <a:ext cx="11372850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981200"/>
            <a:ext cx="10925175" cy="289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412" y="1916832"/>
            <a:ext cx="11151220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412" y="2671637"/>
            <a:ext cx="11151220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412" y="3470290"/>
            <a:ext cx="11151220" cy="523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412" y="4268943"/>
            <a:ext cx="11151220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62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62</vt:i4>
      </vt:variant>
    </vt:vector>
  </HeadingPairs>
  <TitlesOfParts>
    <vt:vector size="6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2026-01-19T07:49:06Z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