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857500"/>
            <a:ext cx="79914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753" y="4112482"/>
            <a:ext cx="10115103" cy="529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75" y="5337189"/>
            <a:ext cx="1011510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9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830" y="808230"/>
            <a:ext cx="10872834" cy="45799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353" y="3429000"/>
            <a:ext cx="10115103" cy="529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765" y="4581128"/>
            <a:ext cx="10278900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545" y="5589240"/>
            <a:ext cx="10259119" cy="6961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765" y="5495528"/>
            <a:ext cx="10278900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5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4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3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2816"/>
            <a:ext cx="111442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6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052736"/>
            <a:ext cx="7858125" cy="558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157240"/>
            <a:ext cx="1512168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356992"/>
            <a:ext cx="1512168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531129"/>
            <a:ext cx="1512168" cy="6719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408" y="5782123"/>
            <a:ext cx="151216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97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19275"/>
            <a:ext cx="11334750" cy="321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696" y="4337114"/>
            <a:ext cx="288032" cy="6719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784" y="4337113"/>
            <a:ext cx="288032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549181"/>
            <a:ext cx="10779943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49528"/>
            <a:ext cx="11067975" cy="6719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559" y="5964331"/>
            <a:ext cx="1077994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8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9275"/>
            <a:ext cx="113157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996952"/>
            <a:ext cx="1872208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221088"/>
            <a:ext cx="1512168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0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789040"/>
            <a:ext cx="10784705" cy="67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5013176"/>
            <a:ext cx="10784705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1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3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9225"/>
            <a:ext cx="11258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5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19212"/>
            <a:ext cx="11639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314575"/>
            <a:ext cx="106775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8315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772816"/>
            <a:ext cx="90392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4149080"/>
            <a:ext cx="112585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628800"/>
            <a:ext cx="86487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24025"/>
            <a:ext cx="107251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3116012"/>
            <a:ext cx="10115103" cy="5290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4365103"/>
            <a:ext cx="10115103" cy="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