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7" r:id="rId5"/>
    <p:sldId id="326" r:id="rId6"/>
    <p:sldId id="325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64100" y="3111500"/>
            <a:ext cx="2463800" cy="635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8750" y="1349375"/>
            <a:ext cx="11874500" cy="4159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82090" y="1928495"/>
            <a:ext cx="651510" cy="479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865245" y="1928495"/>
            <a:ext cx="651510" cy="479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262495" y="1928495"/>
            <a:ext cx="756285" cy="479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043795" y="1928495"/>
            <a:ext cx="756285" cy="479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81735" y="2536825"/>
            <a:ext cx="756285" cy="479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977640" y="2536825"/>
            <a:ext cx="883285" cy="479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473950" y="2536825"/>
            <a:ext cx="544830" cy="479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398125" y="2536825"/>
            <a:ext cx="544830" cy="479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769110" y="3145155"/>
            <a:ext cx="544830" cy="479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516755" y="3145155"/>
            <a:ext cx="544830" cy="479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606030" y="3145155"/>
            <a:ext cx="544830" cy="479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804545" y="4347845"/>
            <a:ext cx="845185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923925" y="4941570"/>
            <a:ext cx="1445895" cy="4343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2" grpId="0" bldLvl="0" animBg="1"/>
      <p:bldP spid="2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7325" y="1341120"/>
            <a:ext cx="11817350" cy="5346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969125" y="1341120"/>
            <a:ext cx="584200" cy="479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737485" y="4310380"/>
            <a:ext cx="794385" cy="4641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089265" y="4310380"/>
            <a:ext cx="794385" cy="4641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945495" y="4310380"/>
            <a:ext cx="1003935" cy="4641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51180" y="4933950"/>
            <a:ext cx="1536700" cy="4641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414395" y="4933950"/>
            <a:ext cx="794385" cy="4641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91210" y="5527675"/>
            <a:ext cx="929005" cy="4641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0025" y="1362075"/>
            <a:ext cx="11791950" cy="4133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419850" y="2499360"/>
            <a:ext cx="2508250" cy="449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8194675" y="3107690"/>
            <a:ext cx="3348990" cy="449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69405" y="3716020"/>
            <a:ext cx="3093085" cy="449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18970" y="4926330"/>
            <a:ext cx="2883535" cy="4641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278120" y="4932680"/>
            <a:ext cx="2917190" cy="4641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2" grpId="0" bldLvl="0" animBg="1"/>
      <p:bldP spid="2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7550" y="2527300"/>
            <a:ext cx="10756900" cy="1803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97210" y="2527300"/>
            <a:ext cx="584200" cy="479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2026-01-26T09:09:03Z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