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2"/>
    <p:sldId id="324" r:id="rId3"/>
    <p:sldId id="333" r:id="rId4"/>
    <p:sldId id="334" r:id="rId5"/>
    <p:sldId id="335" r:id="rId6"/>
    <p:sldId id="336" r:id="rId7"/>
    <p:sldId id="337" r:id="rId8"/>
    <p:sldId id="338" r:id="rId9"/>
    <p:sldId id="339" r:id="rId10"/>
    <p:sldId id="340" r:id="rId11"/>
    <p:sldId id="341" r:id="rId12"/>
    <p:sldId id="342" r:id="rId13"/>
    <p:sldId id="343" r:id="rId14"/>
    <p:sldId id="344" r:id="rId15"/>
    <p:sldId id="345" r:id="rId16"/>
    <p:sldId id="346" r:id="rId17"/>
    <p:sldId id="347" r:id="rId18"/>
    <p:sldId id="348" r:id="rId19"/>
    <p:sldId id="349" r:id="rId20"/>
    <p:sldId id="351" r:id="rId21"/>
    <p:sldId id="350" r:id="rId22"/>
    <p:sldId id="352" r:id="rId23"/>
    <p:sldId id="353" r:id="rId24"/>
    <p:sldId id="354" r:id="rId25"/>
    <p:sldId id="355" r:id="rId26"/>
    <p:sldId id="356" r:id="rId27"/>
    <p:sldId id="357" r:id="rId28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8737" y="2828925"/>
            <a:ext cx="9534525" cy="1200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1340768"/>
            <a:ext cx="10725150" cy="4981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8622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662" y="1671637"/>
            <a:ext cx="10734675" cy="3514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3356" y="1650267"/>
            <a:ext cx="10902429" cy="6126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3252" y="2600336"/>
            <a:ext cx="10902429" cy="61264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3252" y="3536440"/>
            <a:ext cx="10902429" cy="61264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3252" y="4485565"/>
            <a:ext cx="10902429" cy="612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2265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412776"/>
            <a:ext cx="11287125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3739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2492896"/>
            <a:ext cx="11210925" cy="1495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2086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340768"/>
            <a:ext cx="11306175" cy="523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3328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556792"/>
            <a:ext cx="11229975" cy="494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1062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484784"/>
            <a:ext cx="11239500" cy="494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7483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484784"/>
            <a:ext cx="11277600" cy="4933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9773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556792"/>
            <a:ext cx="11315700" cy="494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0272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412776"/>
            <a:ext cx="11229975" cy="495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8222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471612"/>
            <a:ext cx="11715750" cy="3914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340768"/>
            <a:ext cx="11258550" cy="2333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6725" y="4149080"/>
            <a:ext cx="11258550" cy="2352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9525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340768"/>
            <a:ext cx="11249025" cy="4924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7312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484784"/>
            <a:ext cx="11515725" cy="4152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536" y="5157192"/>
            <a:ext cx="720080" cy="601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78663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887" y="1484784"/>
            <a:ext cx="10944225" cy="5229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6914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" y="1876425"/>
            <a:ext cx="10753725" cy="3105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3552" y="3717032"/>
            <a:ext cx="9577064" cy="60102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9137" y="4350812"/>
            <a:ext cx="9577064" cy="601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7679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628800"/>
            <a:ext cx="11334750" cy="4400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3528565"/>
            <a:ext cx="10779943" cy="60102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7968" y="4424348"/>
            <a:ext cx="10779943" cy="60102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5320131"/>
            <a:ext cx="10779943" cy="601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82123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12" y="1652587"/>
            <a:ext cx="10772775" cy="3552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0062" y="1687755"/>
            <a:ext cx="10902429" cy="6126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9958" y="2564904"/>
            <a:ext cx="10902429" cy="61264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9958" y="3456155"/>
            <a:ext cx="10902429" cy="61264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9958" y="4382130"/>
            <a:ext cx="10902429" cy="612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1393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484784"/>
            <a:ext cx="11344275" cy="4324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1" y="3284984"/>
            <a:ext cx="10784705" cy="60102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0" y="4173464"/>
            <a:ext cx="10784705" cy="60102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0" y="5087910"/>
            <a:ext cx="10784705" cy="601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6464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484784"/>
            <a:ext cx="11306175" cy="5000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8980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1409689"/>
            <a:ext cx="10725150" cy="5438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32304" y="3284984"/>
            <a:ext cx="1872208" cy="60102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61016" y="4221088"/>
            <a:ext cx="720080" cy="60102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1744" y="5157192"/>
            <a:ext cx="1008112" cy="60102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6093296"/>
            <a:ext cx="720080" cy="601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7784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475" y="1268760"/>
            <a:ext cx="10687050" cy="5381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5640" y="1268760"/>
            <a:ext cx="720080" cy="601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2204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662" y="1624012"/>
            <a:ext cx="10734675" cy="3609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7608" y="2492896"/>
            <a:ext cx="2520280" cy="601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9996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2050" y="2071687"/>
            <a:ext cx="9867900" cy="2714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5504" y="2090161"/>
            <a:ext cx="10902429" cy="6126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3104392"/>
            <a:ext cx="10902429" cy="61264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3993083"/>
            <a:ext cx="10902429" cy="612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6568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2062162"/>
            <a:ext cx="11210925" cy="2733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9651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1414462"/>
            <a:ext cx="10744200" cy="4029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4283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2026-01-19T07:17:07Z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