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28" r:id="rId14"/>
    <p:sldId id="329" r:id="rId15"/>
    <p:sldId id="330" r:id="rId16"/>
    <p:sldId id="331" r:id="rId17"/>
    <p:sldId id="332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2348880"/>
            <a:ext cx="7077075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79974"/>
            <a:ext cx="10715625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276872"/>
            <a:ext cx="8310140" cy="7379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212976"/>
            <a:ext cx="3456384" cy="73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83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680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78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7" y="319087"/>
            <a:ext cx="6791325" cy="621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42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1268760"/>
            <a:ext cx="75914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1556792"/>
            <a:ext cx="87058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474109"/>
            <a:ext cx="7315200" cy="635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2800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365104"/>
            <a:ext cx="6219825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59" y="2348880"/>
            <a:ext cx="972107" cy="7379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3471434"/>
            <a:ext cx="936104" cy="7379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2" y="3456570"/>
            <a:ext cx="841666" cy="7379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9799" y="4424956"/>
            <a:ext cx="887090" cy="73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107727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138362"/>
            <a:ext cx="107442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34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14814"/>
            <a:ext cx="11315700" cy="562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204864"/>
            <a:ext cx="648072" cy="7379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2204864"/>
            <a:ext cx="936104" cy="7379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140968"/>
            <a:ext cx="720080" cy="73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7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56792"/>
            <a:ext cx="1170622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217056"/>
            <a:ext cx="10396090" cy="7379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404" y="3212976"/>
            <a:ext cx="11197244" cy="7379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95208"/>
            <a:ext cx="10828138" cy="7379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186992"/>
            <a:ext cx="2952328" cy="73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14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82454"/>
            <a:ext cx="11287125" cy="565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996952"/>
            <a:ext cx="10945216" cy="7379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975" y="4006451"/>
            <a:ext cx="10778525" cy="7379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48" y="4991566"/>
            <a:ext cx="10966200" cy="7379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964703"/>
            <a:ext cx="5904656" cy="73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19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1171575"/>
            <a:ext cx="11306175" cy="568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848856"/>
            <a:ext cx="1944216" cy="73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41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857375"/>
            <a:ext cx="10715625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1988840"/>
            <a:ext cx="1656184" cy="7379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933056"/>
            <a:ext cx="1224136" cy="73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4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88640"/>
            <a:ext cx="535305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" y="1628800"/>
            <a:ext cx="110871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4784"/>
            <a:ext cx="11249025" cy="463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509120"/>
            <a:ext cx="947679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55364"/>
            <a:ext cx="11201400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124744"/>
            <a:ext cx="1224136" cy="7379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069262"/>
            <a:ext cx="720080" cy="79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09712"/>
            <a:ext cx="11268075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509712"/>
            <a:ext cx="1224136" cy="7379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2492896"/>
            <a:ext cx="1224136" cy="73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042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4014"/>
            <a:ext cx="11249025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021288"/>
            <a:ext cx="9001000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50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9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40768"/>
            <a:ext cx="1068705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1" y="1173512"/>
            <a:ext cx="8583884" cy="7379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132856"/>
            <a:ext cx="3168352" cy="73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122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2026-01-18T08:35:20Z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