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30" r:id="rId34"/>
    <p:sldId id="331" r:id="rId35"/>
    <p:sldId id="359" r:id="rId36"/>
    <p:sldId id="360" r:id="rId37"/>
    <p:sldId id="361" r:id="rId38"/>
    <p:sldId id="362" r:id="rId39"/>
    <p:sldId id="363" r:id="rId40"/>
    <p:sldId id="364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2809875"/>
            <a:ext cx="78581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633662"/>
            <a:ext cx="52482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73016"/>
            <a:ext cx="309634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97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276872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8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1052736"/>
            <a:ext cx="106870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6210300"/>
            <a:ext cx="58674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128" y="6108576"/>
            <a:ext cx="4859968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90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728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89040"/>
            <a:ext cx="9865096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941168"/>
            <a:ext cx="9865096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7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14525"/>
            <a:ext cx="107156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24944"/>
            <a:ext cx="975030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849" y="4089264"/>
            <a:ext cx="975030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3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564904"/>
            <a:ext cx="9337302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771924"/>
            <a:ext cx="9841358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903894"/>
            <a:ext cx="9841358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6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62137"/>
            <a:ext cx="1074420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24944"/>
            <a:ext cx="9476556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77072"/>
            <a:ext cx="93610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0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7" y="4653136"/>
            <a:ext cx="1260599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877272"/>
            <a:ext cx="3096344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463" y="5877272"/>
            <a:ext cx="4356023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1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653136"/>
            <a:ext cx="2448272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4725144"/>
            <a:ext cx="1824658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877272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0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47887"/>
            <a:ext cx="117348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877272"/>
            <a:ext cx="237626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5877272"/>
            <a:ext cx="237626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5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301208"/>
            <a:ext cx="10180066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4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116124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00" y="2363023"/>
            <a:ext cx="1116124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00" y="3485767"/>
            <a:ext cx="11161240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00" y="4573788"/>
            <a:ext cx="11161240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00" y="5719681"/>
            <a:ext cx="1116124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4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93568"/>
            <a:ext cx="1069841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85880"/>
            <a:ext cx="1069841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864" y="5590384"/>
            <a:ext cx="1069841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55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847" y="1052737"/>
            <a:ext cx="10031347" cy="47409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389" y="980728"/>
            <a:ext cx="10383895" cy="5897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197" y="1916832"/>
            <a:ext cx="10383895" cy="692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197" y="2924944"/>
            <a:ext cx="10383895" cy="692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197" y="4005064"/>
            <a:ext cx="10383895" cy="6926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197" y="5013176"/>
            <a:ext cx="10383895" cy="6926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716" y="5883522"/>
            <a:ext cx="10066793" cy="735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197" y="5805264"/>
            <a:ext cx="10383895" cy="69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8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28850"/>
            <a:ext cx="112871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5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90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4797152"/>
            <a:ext cx="112680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2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90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4912" y="232779"/>
            <a:ext cx="9782175" cy="6638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807777"/>
            <a:ext cx="1728192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824913"/>
            <a:ext cx="864096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720" y="3861048"/>
            <a:ext cx="720080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648" y="3810177"/>
            <a:ext cx="864096" cy="7444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016" y="4908215"/>
            <a:ext cx="1005792" cy="744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648" y="4848308"/>
            <a:ext cx="1005792" cy="744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983117"/>
            <a:ext cx="720080" cy="7444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8936" y="5891351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420888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1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0768"/>
            <a:ext cx="104298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28800"/>
            <a:ext cx="105727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54372"/>
            <a:ext cx="8352928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3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81128"/>
            <a:ext cx="10069388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05264"/>
            <a:ext cx="165618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0676667" cy="4553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276872"/>
            <a:ext cx="695596" cy="7191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6165304"/>
            <a:ext cx="9865096" cy="61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62162"/>
            <a:ext cx="113728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84784"/>
            <a:ext cx="10477500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99939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370915"/>
            <a:ext cx="10999390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377912"/>
            <a:ext cx="10999390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437112"/>
            <a:ext cx="10999390" cy="7444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472930"/>
            <a:ext cx="1099939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0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85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99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8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64744"/>
            <a:ext cx="112109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0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052736"/>
            <a:ext cx="72485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988840"/>
            <a:ext cx="1368152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880" y="3009144"/>
            <a:ext cx="1368152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304" y="4087776"/>
            <a:ext cx="1368152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780" y="5142980"/>
            <a:ext cx="1368152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00275"/>
            <a:ext cx="11220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88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412776"/>
            <a:ext cx="87915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268760"/>
            <a:ext cx="129614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348880"/>
            <a:ext cx="4032448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404616"/>
            <a:ext cx="1296144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517232"/>
            <a:ext cx="1296144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964" y="5529424"/>
            <a:ext cx="238094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486025"/>
            <a:ext cx="91630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348880"/>
            <a:ext cx="129614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328" y="3429000"/>
            <a:ext cx="424314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356992"/>
            <a:ext cx="144016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365104"/>
            <a:ext cx="288032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5445224"/>
            <a:ext cx="201622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79687"/>
            <a:ext cx="71913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62" y="2996952"/>
            <a:ext cx="10582275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1681199"/>
            <a:ext cx="252028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2849706"/>
            <a:ext cx="4176464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3933056"/>
            <a:ext cx="417646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39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76872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6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