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909887"/>
            <a:ext cx="78867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844824"/>
            <a:ext cx="91154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0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6832"/>
            <a:ext cx="11706225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4725144"/>
            <a:ext cx="116490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2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8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7348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653136"/>
            <a:ext cx="1224136" cy="3129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328" y="5050896"/>
            <a:ext cx="855008" cy="312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496" y="5456844"/>
            <a:ext cx="1291600" cy="3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0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6792"/>
            <a:ext cx="118014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348880"/>
            <a:ext cx="11301337" cy="3129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92" y="2716364"/>
            <a:ext cx="11301337" cy="312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085184"/>
            <a:ext cx="1440160" cy="3129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552" y="5096208"/>
            <a:ext cx="6836840" cy="312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92" y="5500392"/>
            <a:ext cx="11372200" cy="3129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92" y="5894233"/>
            <a:ext cx="11372200" cy="3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0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14587"/>
            <a:ext cx="117538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2780928"/>
            <a:ext cx="11277525" cy="3129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171653"/>
            <a:ext cx="11277525" cy="312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23" y="3574301"/>
            <a:ext cx="11277525" cy="3129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76949"/>
            <a:ext cx="11277525" cy="3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2026-01-18T15:27:45Z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