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0" y="3095625"/>
            <a:ext cx="29718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1268730"/>
            <a:ext cx="11687175" cy="5267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7135" y="1704975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66920" y="178054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5840" y="1780540"/>
            <a:ext cx="8521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7140" y="1704975"/>
            <a:ext cx="6718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5110" y="2181225"/>
            <a:ext cx="14001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66920" y="2181225"/>
            <a:ext cx="14001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5840" y="2181225"/>
            <a:ext cx="5899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37140" y="2181225"/>
            <a:ext cx="5746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40815" y="2581910"/>
            <a:ext cx="5892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60925" y="2581910"/>
            <a:ext cx="5276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33385" y="2649855"/>
            <a:ext cx="7226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74095" y="2581910"/>
            <a:ext cx="5746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90420" y="3050540"/>
            <a:ext cx="4305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23435" y="3050540"/>
            <a:ext cx="4305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35215" y="3050540"/>
            <a:ext cx="5981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85400" y="3050540"/>
            <a:ext cx="4699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15110" y="3526790"/>
            <a:ext cx="51435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23435" y="3488055"/>
            <a:ext cx="670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34020" y="3488055"/>
            <a:ext cx="4997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018905" y="3488055"/>
            <a:ext cx="6648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53440" y="4338320"/>
            <a:ext cx="80772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53440" y="4833620"/>
            <a:ext cx="80772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53440" y="5269230"/>
            <a:ext cx="807720" cy="32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53440" y="5667375"/>
            <a:ext cx="80772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53440" y="6088380"/>
            <a:ext cx="80772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895475"/>
            <a:ext cx="11344275" cy="306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1215" y="1847850"/>
            <a:ext cx="80645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300" y="2322830"/>
            <a:ext cx="104711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215" y="2760345"/>
            <a:ext cx="140779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5665" y="3197860"/>
            <a:ext cx="145351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300" y="3635375"/>
            <a:ext cx="145351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215" y="4072890"/>
            <a:ext cx="145351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215" y="4510405"/>
            <a:ext cx="145351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114550"/>
            <a:ext cx="11772900" cy="2628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04855" y="2508885"/>
            <a:ext cx="10775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1080" y="2967355"/>
            <a:ext cx="543560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1965" y="3429000"/>
            <a:ext cx="84391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3850" y="4293235"/>
            <a:ext cx="62547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412875"/>
            <a:ext cx="11744325" cy="439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23690" y="1795145"/>
            <a:ext cx="93472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91960" y="1795145"/>
            <a:ext cx="93408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7695" y="1795145"/>
            <a:ext cx="120142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275" y="2263140"/>
            <a:ext cx="8775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34845" y="2721610"/>
            <a:ext cx="87757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0595" y="3164840"/>
            <a:ext cx="247840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2695" y="3608705"/>
            <a:ext cx="162179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33545" y="3608705"/>
            <a:ext cx="156972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07580" y="3608705"/>
            <a:ext cx="160020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65120" y="4467225"/>
            <a:ext cx="96964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37935" y="4911090"/>
            <a:ext cx="148018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62340" y="4911090"/>
            <a:ext cx="148018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56000" y="5354955"/>
            <a:ext cx="426148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2026-01-29T08:26:12Z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