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5375" y="3111500"/>
            <a:ext cx="238125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16075"/>
            <a:ext cx="1104900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82775" y="228790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7885" y="2242185"/>
            <a:ext cx="7296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9180" y="2242185"/>
            <a:ext cx="67691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4775" y="2242185"/>
            <a:ext cx="8737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495" y="2851150"/>
            <a:ext cx="6680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7885" y="2919730"/>
            <a:ext cx="8813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2520" y="2919730"/>
            <a:ext cx="67691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4255" y="2805430"/>
            <a:ext cx="5708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1025" y="3429000"/>
            <a:ext cx="5708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6780" y="3429000"/>
            <a:ext cx="5327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2520" y="3429000"/>
            <a:ext cx="5327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08260" y="3429000"/>
            <a:ext cx="6388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3600" y="4051935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09515" y="4051935"/>
            <a:ext cx="7531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81290" y="4051935"/>
            <a:ext cx="4565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08260" y="4052570"/>
            <a:ext cx="6388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45615" y="4674870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16780" y="4660900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81290" y="4674870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46080" y="4676140"/>
            <a:ext cx="7219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0" y="1708150"/>
            <a:ext cx="8585200" cy="3441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39975" y="2287905"/>
            <a:ext cx="92710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53640" y="2881630"/>
            <a:ext cx="92710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9975" y="3475355"/>
            <a:ext cx="92710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5695" y="4084320"/>
            <a:ext cx="92710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5695" y="4678045"/>
            <a:ext cx="92710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2238375"/>
            <a:ext cx="109220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170" y="2287905"/>
            <a:ext cx="122428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52830" y="2881630"/>
            <a:ext cx="144526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830" y="3475355"/>
            <a:ext cx="144526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680" y="4076700"/>
            <a:ext cx="145224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1268730"/>
            <a:ext cx="1181735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8340" y="1268730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2606675"/>
            <a:ext cx="11684000" cy="164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8430" y="3222625"/>
            <a:ext cx="144462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97420" y="3222625"/>
            <a:ext cx="14674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0095" y="3222625"/>
            <a:ext cx="1071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2026-01-27T08:35:00Z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