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52" r:id="rId31"/>
    <p:sldId id="353" r:id="rId32"/>
    <p:sldId id="354" r:id="rId33"/>
    <p:sldId id="355" r:id="rId34"/>
    <p:sldId id="356" r:id="rId35"/>
    <p:sldId id="357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780928"/>
            <a:ext cx="9990267" cy="952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328862"/>
            <a:ext cx="112395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4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8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85912"/>
            <a:ext cx="11239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75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4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5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9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8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2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09762"/>
            <a:ext cx="1174432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87735"/>
            <a:ext cx="113157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7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55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760"/>
            <a:ext cx="112204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48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198035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6792"/>
            <a:ext cx="107061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56792"/>
            <a:ext cx="10858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362200"/>
            <a:ext cx="108108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358512"/>
            <a:ext cx="1000911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20" y="3126932"/>
            <a:ext cx="11784632" cy="152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492896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66875"/>
            <a:ext cx="108489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52625"/>
            <a:ext cx="107918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52625"/>
            <a:ext cx="1000911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08920"/>
            <a:ext cx="1178463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68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93568"/>
            <a:ext cx="1018006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966" y="4377296"/>
            <a:ext cx="10733596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83488"/>
            <a:ext cx="1073359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6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78463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68512"/>
            <a:ext cx="1178463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87084"/>
            <a:ext cx="1178463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470932"/>
            <a:ext cx="1178463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45224"/>
            <a:ext cx="1178463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8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68760"/>
            <a:ext cx="106965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3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4192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060848"/>
            <a:ext cx="10820400" cy="460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2093248"/>
            <a:ext cx="6634336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568" y="3033528"/>
            <a:ext cx="6357639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3848" y="3075440"/>
            <a:ext cx="792088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568" y="4017256"/>
            <a:ext cx="9875368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504" y="4957536"/>
            <a:ext cx="9875368" cy="6004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5897816"/>
            <a:ext cx="987536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5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600183" cy="52415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030" y="689466"/>
            <a:ext cx="4271591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8030" y="6165304"/>
            <a:ext cx="8921758" cy="58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8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3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485900"/>
            <a:ext cx="8201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3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52550"/>
            <a:ext cx="1072515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78463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24496"/>
            <a:ext cx="1178463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60600"/>
            <a:ext cx="1178463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34319"/>
            <a:ext cx="1178463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60294"/>
            <a:ext cx="11784632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155717"/>
            <a:ext cx="1178463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2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235" y="715528"/>
            <a:ext cx="10164639" cy="5218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128" y="717080"/>
            <a:ext cx="10704512" cy="5710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128" y="1653184"/>
            <a:ext cx="10704512" cy="5710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591" y="2494092"/>
            <a:ext cx="10704512" cy="5710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591" y="3460157"/>
            <a:ext cx="10704512" cy="5710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128" y="4323425"/>
            <a:ext cx="10704512" cy="5710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536" y="5272549"/>
            <a:ext cx="10704512" cy="5710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532" y="6009394"/>
            <a:ext cx="10146520" cy="6703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591" y="5966497"/>
            <a:ext cx="10704512" cy="57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7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2420888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373216"/>
            <a:ext cx="302433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44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8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10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76350"/>
            <a:ext cx="112966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276350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3" y="4149080"/>
            <a:ext cx="9392741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81202"/>
            <a:ext cx="1076089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19237"/>
            <a:ext cx="106870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7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14487"/>
            <a:ext cx="113538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573016"/>
            <a:ext cx="10141396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302" y="4544552"/>
            <a:ext cx="10141396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9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2026-01-19T07:04:18Z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