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67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914650"/>
            <a:ext cx="85248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2702"/>
            <a:ext cx="111633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38250"/>
            <a:ext cx="112776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8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37866"/>
            <a:ext cx="112204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56568"/>
            <a:ext cx="112299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7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41671"/>
            <a:ext cx="112014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4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5520"/>
            <a:ext cx="112299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33936"/>
            <a:ext cx="11325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8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57683"/>
            <a:ext cx="112204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9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00200"/>
            <a:ext cx="11191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6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14500"/>
            <a:ext cx="117348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84174"/>
            <a:ext cx="107346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84784"/>
            <a:ext cx="10794230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68632"/>
            <a:ext cx="10794230" cy="737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10794230" cy="7379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01274"/>
            <a:ext cx="10794230" cy="7379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96696"/>
            <a:ext cx="10794230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1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66937"/>
            <a:ext cx="112966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4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85912"/>
            <a:ext cx="10744200" cy="3686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84784"/>
            <a:ext cx="10794230" cy="7379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68632"/>
            <a:ext cx="10794230" cy="7379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29000"/>
            <a:ext cx="10794230" cy="7379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401274"/>
            <a:ext cx="10794230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5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23261"/>
            <a:ext cx="11325225" cy="5391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323261"/>
            <a:ext cx="936104" cy="7379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6168860"/>
            <a:ext cx="7560840" cy="59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64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0794230" cy="7379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16" y="4203260"/>
            <a:ext cx="10794230" cy="7379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17008"/>
            <a:ext cx="10794230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1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28887"/>
            <a:ext cx="108204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70" y="2420888"/>
            <a:ext cx="10794230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70" y="3404736"/>
            <a:ext cx="10794230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3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5391150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1844824"/>
            <a:ext cx="110966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68760"/>
            <a:ext cx="11277600" cy="5438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068960"/>
            <a:ext cx="1224136" cy="7379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352" y="4077072"/>
            <a:ext cx="1224136" cy="7379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4988792"/>
            <a:ext cx="1224136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55592"/>
            <a:ext cx="112490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8880"/>
            <a:ext cx="1224136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864096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43112"/>
            <a:ext cx="114014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73240"/>
            <a:ext cx="4392488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9275"/>
            <a:ext cx="113157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19200"/>
            <a:ext cx="112680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