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3109595"/>
            <a:ext cx="48482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68730"/>
            <a:ext cx="11582400" cy="5133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1910" y="1751965"/>
            <a:ext cx="7308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85590" y="1751965"/>
            <a:ext cx="7308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435" y="1751965"/>
            <a:ext cx="8210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6890" y="1699260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0040" y="2255520"/>
            <a:ext cx="7981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6810" y="2210435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6610" y="2210435"/>
            <a:ext cx="5727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9440" y="2210435"/>
            <a:ext cx="16783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00225" y="2656205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94785" y="2668905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02375" y="2728595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76180" y="2721610"/>
            <a:ext cx="647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90040" y="3129280"/>
            <a:ext cx="5581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8850" y="4053205"/>
            <a:ext cx="841375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6780" y="4506595"/>
            <a:ext cx="841375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8850" y="5019675"/>
            <a:ext cx="84137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06780" y="5502910"/>
            <a:ext cx="84137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06780" y="5956300"/>
            <a:ext cx="84137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268730"/>
            <a:ext cx="11687175" cy="5057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6765" y="1268730"/>
            <a:ext cx="835660" cy="33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2655" y="1697355"/>
            <a:ext cx="138430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765" y="2155190"/>
            <a:ext cx="145923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765" y="2626995"/>
            <a:ext cx="152019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145" y="3084830"/>
            <a:ext cx="1520190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3295" y="4032250"/>
            <a:ext cx="94869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3280" y="4476115"/>
            <a:ext cx="94869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63560" y="5400675"/>
            <a:ext cx="94869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34440"/>
            <a:ext cx="11772900" cy="555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24910" y="1669415"/>
            <a:ext cx="108458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9300" y="1669415"/>
            <a:ext cx="206883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1510" y="2601595"/>
            <a:ext cx="60960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2610" y="2601595"/>
            <a:ext cx="84264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88855" y="2601595"/>
            <a:ext cx="84264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54765" y="2601595"/>
            <a:ext cx="52768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210" y="3065780"/>
            <a:ext cx="54991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1395" y="3065780"/>
            <a:ext cx="75882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16905" y="3065780"/>
            <a:ext cx="75882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23785" y="3065780"/>
            <a:ext cx="75882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25255" y="3065780"/>
            <a:ext cx="75882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95940" y="3065780"/>
            <a:ext cx="75882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04950" y="3531870"/>
            <a:ext cx="84899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45430" y="4013200"/>
            <a:ext cx="663702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5210" y="4464050"/>
            <a:ext cx="112712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31755" y="4464050"/>
            <a:ext cx="175133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5210" y="4922520"/>
            <a:ext cx="429958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79215" y="5854700"/>
            <a:ext cx="308927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54765" y="5869305"/>
            <a:ext cx="52768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5845" y="6327775"/>
            <a:ext cx="11264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190875" y="6327775"/>
            <a:ext cx="149987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2026-01-29T08:07:59Z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