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3"/>
  </p:notesMasterIdLst>
  <p:handoutMasterIdLst>
    <p:handoutMasterId r:id="rId44"/>
  </p:handoutMasterIdLst>
  <p:sldIdLst>
    <p:sldId id="302" r:id="rId2"/>
    <p:sldId id="324" r:id="rId3"/>
    <p:sldId id="333" r:id="rId4"/>
    <p:sldId id="334" r:id="rId5"/>
    <p:sldId id="335" r:id="rId6"/>
    <p:sldId id="336" r:id="rId7"/>
    <p:sldId id="337" r:id="rId8"/>
    <p:sldId id="338" r:id="rId9"/>
    <p:sldId id="339" r:id="rId10"/>
    <p:sldId id="340" r:id="rId11"/>
    <p:sldId id="341" r:id="rId12"/>
    <p:sldId id="342" r:id="rId13"/>
    <p:sldId id="343" r:id="rId14"/>
    <p:sldId id="344" r:id="rId15"/>
    <p:sldId id="345" r:id="rId16"/>
    <p:sldId id="346" r:id="rId17"/>
    <p:sldId id="347" r:id="rId18"/>
    <p:sldId id="348" r:id="rId19"/>
    <p:sldId id="349" r:id="rId20"/>
    <p:sldId id="350" r:id="rId21"/>
    <p:sldId id="351" r:id="rId22"/>
    <p:sldId id="352" r:id="rId23"/>
    <p:sldId id="353" r:id="rId24"/>
    <p:sldId id="354" r:id="rId25"/>
    <p:sldId id="325" r:id="rId26"/>
    <p:sldId id="326" r:id="rId27"/>
    <p:sldId id="327" r:id="rId28"/>
    <p:sldId id="328" r:id="rId29"/>
    <p:sldId id="329" r:id="rId30"/>
    <p:sldId id="330" r:id="rId31"/>
    <p:sldId id="331" r:id="rId32"/>
    <p:sldId id="332" r:id="rId33"/>
    <p:sldId id="355" r:id="rId34"/>
    <p:sldId id="356" r:id="rId35"/>
    <p:sldId id="357" r:id="rId36"/>
    <p:sldId id="358" r:id="rId37"/>
    <p:sldId id="359" r:id="rId38"/>
    <p:sldId id="360" r:id="rId39"/>
    <p:sldId id="361" r:id="rId40"/>
    <p:sldId id="362" r:id="rId41"/>
    <p:sldId id="363" r:id="rId42"/>
  </p:sldIdLst>
  <p:sldSz cx="12192000" cy="6858000"/>
  <p:notesSz cx="6858000" cy="9144000"/>
  <p:custDataLst>
    <p:tags r:id="rId4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notesMaster" Target="notesMasters/notesMaster1.xml"/><Relationship Id="rId48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3962" y="2895600"/>
            <a:ext cx="9744075" cy="1066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4850" y="1538287"/>
            <a:ext cx="10782300" cy="3781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83832" y="3573016"/>
            <a:ext cx="4320480" cy="61264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72464" y="3573016"/>
            <a:ext cx="1214686" cy="61264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9496" y="4581128"/>
            <a:ext cx="3024336" cy="612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21110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5812" y="1772816"/>
            <a:ext cx="10620375" cy="4724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51984" y="4772768"/>
            <a:ext cx="4680520" cy="61264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07568" y="5769832"/>
            <a:ext cx="5328592" cy="612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2558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8662" y="1547812"/>
            <a:ext cx="10734675" cy="3762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23368" y="3536440"/>
            <a:ext cx="5196768" cy="61264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35009" y="3536440"/>
            <a:ext cx="2728327" cy="61264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9496" y="4509120"/>
            <a:ext cx="2952328" cy="612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17655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6287" y="2024062"/>
            <a:ext cx="10639425" cy="2809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1504" y="4941168"/>
            <a:ext cx="2533650" cy="6667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63966" y="2043126"/>
            <a:ext cx="4640545" cy="61264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19536" y="3067816"/>
            <a:ext cx="4640545" cy="612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6631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7712" y="1952625"/>
            <a:ext cx="10696575" cy="2952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12024" y="3122680"/>
            <a:ext cx="4320480" cy="61264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91544" y="4149080"/>
            <a:ext cx="4320480" cy="612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18404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962" y="1268760"/>
            <a:ext cx="11268075" cy="5362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07159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3900" y="1476375"/>
            <a:ext cx="10744200" cy="3905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9776" y="3573016"/>
            <a:ext cx="7388324" cy="61264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95600" y="4653136"/>
            <a:ext cx="3528392" cy="612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3342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6750" y="1484784"/>
            <a:ext cx="10858500" cy="4876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23792" y="3616864"/>
            <a:ext cx="7128792" cy="61264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9616" y="4725144"/>
            <a:ext cx="4896544" cy="612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17602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375" y="1412776"/>
            <a:ext cx="10763250" cy="4953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07767" y="1412776"/>
            <a:ext cx="7469857" cy="61264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11624" y="2492896"/>
            <a:ext cx="3888432" cy="61264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40126" y="4581128"/>
            <a:ext cx="7437497" cy="61264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41696" y="5661248"/>
            <a:ext cx="7026712" cy="612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38897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1525" y="1547812"/>
            <a:ext cx="10648950" cy="3762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77289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890712"/>
            <a:ext cx="11753850" cy="3076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484784"/>
            <a:ext cx="11296650" cy="4924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39" y="2492896"/>
            <a:ext cx="10688885" cy="61264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7927" y="3537584"/>
            <a:ext cx="10688885" cy="61264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38" y="4646656"/>
            <a:ext cx="10688885" cy="61264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5654768"/>
            <a:ext cx="10688885" cy="612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5895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42912" y="578693"/>
            <a:ext cx="11306175" cy="6162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47416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2475" y="1340768"/>
            <a:ext cx="10687050" cy="5172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8186" y="1333500"/>
            <a:ext cx="10902429" cy="61264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8082" y="2240296"/>
            <a:ext cx="10902429" cy="61264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8082" y="3108398"/>
            <a:ext cx="10902429" cy="61264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8082" y="4011223"/>
            <a:ext cx="10902429" cy="61264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8082" y="4937198"/>
            <a:ext cx="10902429" cy="61264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8082" y="5805299"/>
            <a:ext cx="10902429" cy="612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74269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766887"/>
            <a:ext cx="11325225" cy="3324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23102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7712" y="1556792"/>
            <a:ext cx="10696575" cy="4257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4159" y="1552116"/>
            <a:ext cx="10902429" cy="61264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4055" y="2456320"/>
            <a:ext cx="10902429" cy="61264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4055" y="3322917"/>
            <a:ext cx="10902429" cy="61264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4055" y="4237317"/>
            <a:ext cx="10902429" cy="61264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4055" y="5116993"/>
            <a:ext cx="10902429" cy="612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40562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52437" y="759335"/>
            <a:ext cx="11287125" cy="6067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3427856"/>
            <a:ext cx="10756130" cy="61264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4328528"/>
            <a:ext cx="10756130" cy="61264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5190156"/>
            <a:ext cx="10756130" cy="61264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8408" y="6090828"/>
            <a:ext cx="10756130" cy="612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6390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340768"/>
            <a:ext cx="11334750" cy="5191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9437" y="3129920"/>
            <a:ext cx="10756130" cy="61264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5421" y="4030592"/>
            <a:ext cx="10756130" cy="61264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9437" y="4892220"/>
            <a:ext cx="10756130" cy="61264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4413" y="5792892"/>
            <a:ext cx="10756130" cy="612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9296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8187" y="2176462"/>
            <a:ext cx="10715625" cy="2505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2209222"/>
            <a:ext cx="10756130" cy="61264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3109894"/>
            <a:ext cx="10756130" cy="61264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3971522"/>
            <a:ext cx="10756130" cy="612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982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250" y="1340768"/>
            <a:ext cx="11239500" cy="5162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2183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8800" y="1662112"/>
            <a:ext cx="8534400" cy="3533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2813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0575" y="1412776"/>
            <a:ext cx="10610850" cy="4781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5720" y="4221088"/>
            <a:ext cx="1080120" cy="61264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28448" y="4254632"/>
            <a:ext cx="792088" cy="61264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99656" y="5445224"/>
            <a:ext cx="792088" cy="61264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28448" y="5417808"/>
            <a:ext cx="792088" cy="612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75024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487" y="1484784"/>
            <a:ext cx="11249025" cy="4743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7018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7725" y="1327030"/>
            <a:ext cx="10496550" cy="5505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3261924"/>
            <a:ext cx="10756130" cy="61264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4211364"/>
            <a:ext cx="10756130" cy="61264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5180432"/>
            <a:ext cx="10756130" cy="61264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8408" y="6105488"/>
            <a:ext cx="10756130" cy="612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64420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1537" y="2095500"/>
            <a:ext cx="10448925" cy="26670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2095500"/>
            <a:ext cx="10756130" cy="61264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3081516"/>
            <a:ext cx="10756130" cy="61264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4027160"/>
            <a:ext cx="10756130" cy="612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67722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012" y="1268760"/>
            <a:ext cx="11229975" cy="54768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3528" y="4111540"/>
            <a:ext cx="10756130" cy="61264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7544" y="5058512"/>
            <a:ext cx="10756130" cy="61264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2520" y="6032336"/>
            <a:ext cx="10756130" cy="612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83412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7250" y="1268760"/>
            <a:ext cx="10477500" cy="5495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8186" y="1268760"/>
            <a:ext cx="10902429" cy="61264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8082" y="2240296"/>
            <a:ext cx="10902429" cy="61264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8082" y="3189420"/>
            <a:ext cx="10902429" cy="61264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8082" y="4126970"/>
            <a:ext cx="10902429" cy="61264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8082" y="5087668"/>
            <a:ext cx="10902429" cy="61264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8082" y="6013642"/>
            <a:ext cx="10902429" cy="612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16693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19275" y="1196752"/>
            <a:ext cx="8553450" cy="541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00344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012" y="1666875"/>
            <a:ext cx="11229975" cy="3524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9354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487" y="1268760"/>
            <a:ext cx="11249025" cy="5448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71664" y="2204864"/>
            <a:ext cx="720080" cy="612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55262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8675" y="1619250"/>
            <a:ext cx="10534650" cy="3619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6168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7725" y="1885950"/>
            <a:ext cx="10496550" cy="3086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07569" y="1885950"/>
            <a:ext cx="9433048" cy="61264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4785" y="2636912"/>
            <a:ext cx="10902429" cy="2952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22013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7225" y="1866900"/>
            <a:ext cx="10877550" cy="3124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5520" y="1900444"/>
            <a:ext cx="792088" cy="61264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08368" y="1988840"/>
            <a:ext cx="1296144" cy="61264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11624" y="3122680"/>
            <a:ext cx="792088" cy="61264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40416" y="3122680"/>
            <a:ext cx="792088" cy="61264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15580" y="4149080"/>
            <a:ext cx="792088" cy="61264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9936" y="4190976"/>
            <a:ext cx="792088" cy="61264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90552" y="4210014"/>
            <a:ext cx="792088" cy="612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34176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268760"/>
            <a:ext cx="11306175" cy="5553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3" y="4149080"/>
            <a:ext cx="10405614" cy="61264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24841" y="5085184"/>
            <a:ext cx="10405614" cy="61264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6064607"/>
            <a:ext cx="10405614" cy="612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9829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2012" y="1268760"/>
            <a:ext cx="10467975" cy="5534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8186" y="1268760"/>
            <a:ext cx="10902429" cy="61264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8082" y="2240296"/>
            <a:ext cx="10902429" cy="61264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8082" y="3177845"/>
            <a:ext cx="10902429" cy="61264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8082" y="4196417"/>
            <a:ext cx="10902429" cy="61264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8082" y="5157116"/>
            <a:ext cx="10902429" cy="61264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8082" y="6094666"/>
            <a:ext cx="10902429" cy="612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73754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1037" y="1340768"/>
            <a:ext cx="10829925" cy="5286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5998" y="2420888"/>
            <a:ext cx="1224137" cy="61264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07968" y="3573016"/>
            <a:ext cx="5544616" cy="61264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91944" y="4689712"/>
            <a:ext cx="5544616" cy="61264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79157" y="5845280"/>
            <a:ext cx="1224137" cy="612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0902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4862" y="1412776"/>
            <a:ext cx="10582275" cy="5343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68208" y="1397552"/>
            <a:ext cx="2952328" cy="61264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16080" y="2492896"/>
            <a:ext cx="1872208" cy="61264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56040" y="3588240"/>
            <a:ext cx="1872208" cy="61264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56040" y="4710248"/>
            <a:ext cx="1872208" cy="61264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56040" y="5832256"/>
            <a:ext cx="1872208" cy="612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80237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2962" y="1412776"/>
            <a:ext cx="10506075" cy="53244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72064" y="1398696"/>
            <a:ext cx="3168352" cy="61264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72064" y="2517280"/>
            <a:ext cx="3600400" cy="61264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9696" y="4797152"/>
            <a:ext cx="1368152" cy="61264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75184" y="4761696"/>
            <a:ext cx="1368152" cy="61264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56040" y="5912704"/>
            <a:ext cx="4680520" cy="612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88046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725" y="1484784"/>
            <a:ext cx="11258550" cy="4657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99956" y="2492896"/>
            <a:ext cx="3204356" cy="61264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60495" y="2516536"/>
            <a:ext cx="1164779" cy="61264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47528" y="3507326"/>
            <a:ext cx="1800200" cy="612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94175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8662" y="1533525"/>
            <a:ext cx="10734675" cy="3790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03910" y="1579261"/>
            <a:ext cx="2952329" cy="61264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96399" y="1587277"/>
            <a:ext cx="1766937" cy="61264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2589288"/>
            <a:ext cx="1766937" cy="612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70163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43</TotalTime>
  <Words>0</Words>
  <Application>Microsoft Office PowerPoint</Application>
  <PresentationFormat>宽屏</PresentationFormat>
  <Paragraphs>0</Paragraphs>
  <Slides>41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41</vt:i4>
      </vt:variant>
    </vt:vector>
  </HeadingPairs>
  <TitlesOfParts>
    <vt:vector size="4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75</cp:revision>
  <dcterms:created xsi:type="dcterms:W3CDTF">2015-09-16T06:44:00Z</dcterms:created>
  <dcterms:modified xsi:type="dcterms:W3CDTF">2026-01-19T07:16:03Z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