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1170" y="3081020"/>
            <a:ext cx="36290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657350"/>
            <a:ext cx="106299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0365" y="2233930"/>
            <a:ext cx="7613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7430" y="2233930"/>
            <a:ext cx="7613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80" y="2151380"/>
            <a:ext cx="71628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09860" y="2151380"/>
            <a:ext cx="65659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17395" y="2679700"/>
            <a:ext cx="52895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7890" y="2724785"/>
            <a:ext cx="52895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30160" y="2679700"/>
            <a:ext cx="73914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09860" y="2679700"/>
            <a:ext cx="5073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17395" y="3168015"/>
            <a:ext cx="52895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07890" y="3215640"/>
            <a:ext cx="4819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36180" y="3215640"/>
            <a:ext cx="4819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39705" y="3208020"/>
            <a:ext cx="4819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17395" y="3714115"/>
            <a:ext cx="70739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68570" y="3719195"/>
            <a:ext cx="4819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36180" y="3714115"/>
            <a:ext cx="48196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24465" y="3653790"/>
            <a:ext cx="5645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59330" y="4164965"/>
            <a:ext cx="5645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70120" y="4222750"/>
            <a:ext cx="5645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536180" y="4212590"/>
            <a:ext cx="5645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01935" y="4212590"/>
            <a:ext cx="68516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017395" y="4735830"/>
            <a:ext cx="5645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625340" y="4713605"/>
            <a:ext cx="5645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369300" y="4713605"/>
            <a:ext cx="5645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324465" y="4713605"/>
            <a:ext cx="56451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209800"/>
            <a:ext cx="109251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0315" y="2572385"/>
            <a:ext cx="813435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0315" y="3098800"/>
            <a:ext cx="87376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0315" y="3589020"/>
            <a:ext cx="8737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0315" y="4116705"/>
            <a:ext cx="145986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0485"/>
            <a:ext cx="117157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2780" y="1264285"/>
            <a:ext cx="59499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268730"/>
            <a:ext cx="11744325" cy="5372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86100" y="1722755"/>
            <a:ext cx="173101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7105" y="1722755"/>
            <a:ext cx="94996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7600" y="1722755"/>
            <a:ext cx="94996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1775" y="1722755"/>
            <a:ext cx="92646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2715" y="2226310"/>
            <a:ext cx="205359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19410" y="4308475"/>
            <a:ext cx="112966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26905" y="5308600"/>
            <a:ext cx="212217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19410" y="6308725"/>
            <a:ext cx="119697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2026-01-29T03:29:22Z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