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24" r:id="rId36"/>
    <p:sldId id="325" r:id="rId37"/>
    <p:sldId id="326" r:id="rId38"/>
    <p:sldId id="327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243137"/>
            <a:ext cx="103346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725144"/>
            <a:ext cx="1296144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805264"/>
            <a:ext cx="360040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10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33637"/>
            <a:ext cx="107632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7" y="2505088"/>
            <a:ext cx="7829897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478" y="3620068"/>
            <a:ext cx="3628329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5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7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925" y="1196752"/>
            <a:ext cx="10344150" cy="55054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6741368"/>
            <a:ext cx="10225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05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34625" cy="57435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99456" y="1052736"/>
            <a:ext cx="10334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99456" y="6796311"/>
            <a:ext cx="10334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013176"/>
            <a:ext cx="6624736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960900"/>
            <a:ext cx="4392488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71625"/>
            <a:ext cx="10391775" cy="37147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1556792"/>
            <a:ext cx="10225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71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2338"/>
            <a:ext cx="10513168" cy="53868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713" y="2617448"/>
            <a:ext cx="703349" cy="587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615348"/>
            <a:ext cx="4685584" cy="587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585" y="3501008"/>
            <a:ext cx="984689" cy="587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513" y="4437112"/>
            <a:ext cx="703349" cy="5870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19" y="4476963"/>
            <a:ext cx="4685583" cy="587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426788"/>
            <a:ext cx="8994726" cy="5870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6093296"/>
            <a:ext cx="85915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9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76425"/>
            <a:ext cx="112299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8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1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6448"/>
            <a:ext cx="112109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208909"/>
            <a:ext cx="112776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7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24075"/>
            <a:ext cx="117062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7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2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6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5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7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4259573"/>
            <a:ext cx="112490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8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3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1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73672"/>
            <a:ext cx="112204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980728"/>
            <a:ext cx="54292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2517686"/>
            <a:ext cx="110680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0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76872"/>
            <a:ext cx="112395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5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005064"/>
            <a:ext cx="1296144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7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700808"/>
            <a:ext cx="4392488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708920"/>
            <a:ext cx="576064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632268"/>
            <a:ext cx="5760640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960" y="4606084"/>
            <a:ext cx="5760640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960" y="5585890"/>
            <a:ext cx="576064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1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72816"/>
            <a:ext cx="107442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924944"/>
            <a:ext cx="72008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3056"/>
            <a:ext cx="1728192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1071746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26244"/>
            <a:ext cx="1071746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92138"/>
            <a:ext cx="10717460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84" y="5793464"/>
            <a:ext cx="1071746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7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140968"/>
            <a:ext cx="10712697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054" y="4040496"/>
            <a:ext cx="10712697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053" y="4906390"/>
            <a:ext cx="10712697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772284"/>
            <a:ext cx="10712697" cy="60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6832"/>
            <a:ext cx="107727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69" y="1988840"/>
            <a:ext cx="11158958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52936"/>
            <a:ext cx="11158958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732612"/>
            <a:ext cx="11158958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612288"/>
            <a:ext cx="11158958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116584"/>
            <a:ext cx="10760893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807" y="4005064"/>
            <a:ext cx="10760893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807" y="4856326"/>
            <a:ext cx="10760893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619" y="5766915"/>
            <a:ext cx="10760893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8781"/>
            <a:ext cx="11305256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1" y="2248309"/>
            <a:ext cx="11305256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1" y="3093261"/>
            <a:ext cx="11305256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1" y="4030810"/>
            <a:ext cx="11305256" cy="60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1" y="4841038"/>
            <a:ext cx="11305256" cy="6010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1" y="5743863"/>
            <a:ext cx="11305256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429000"/>
            <a:ext cx="72008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752" y="5517232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7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23440"/>
            <a:ext cx="1080120" cy="601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492896"/>
            <a:ext cx="72008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9241"/>
            <a:ext cx="1440160" cy="60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5625816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628800"/>
            <a:ext cx="720080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869160"/>
            <a:ext cx="720080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2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3284984"/>
            <a:ext cx="11401425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4437112"/>
            <a:ext cx="2304256" cy="60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4437112"/>
            <a:ext cx="2304256" cy="6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3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76425"/>
            <a:ext cx="112299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6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