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0" y="3149600"/>
            <a:ext cx="334010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1787525"/>
            <a:ext cx="11341100" cy="328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7035" y="2371090"/>
            <a:ext cx="52451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5955" y="2326005"/>
            <a:ext cx="59944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24395" y="2371090"/>
            <a:ext cx="81788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43160" y="2371090"/>
            <a:ext cx="53213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77035" y="2874645"/>
            <a:ext cx="67500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65955" y="2874645"/>
            <a:ext cx="8026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39635" y="2874645"/>
            <a:ext cx="39687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78415" y="2934335"/>
            <a:ext cx="52387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77035" y="3496310"/>
            <a:ext cx="84709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43450" y="3451860"/>
            <a:ext cx="52514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24395" y="3378200"/>
            <a:ext cx="100520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02290" y="3451860"/>
            <a:ext cx="52387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77670" y="3977640"/>
            <a:ext cx="52387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35245" y="3977640"/>
            <a:ext cx="59118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86575" y="3977640"/>
            <a:ext cx="51689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645140" y="3969385"/>
            <a:ext cx="88519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77035" y="4534535"/>
            <a:ext cx="61468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908685"/>
            <a:ext cx="7150100" cy="478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88845" y="1371600"/>
            <a:ext cx="89281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88845" y="1905635"/>
            <a:ext cx="89281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8845" y="2439670"/>
            <a:ext cx="89281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88845" y="2973705"/>
            <a:ext cx="89281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43760" y="3507740"/>
            <a:ext cx="93789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17115" y="4055745"/>
            <a:ext cx="136588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49170" y="4589780"/>
            <a:ext cx="143446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43760" y="5137785"/>
            <a:ext cx="15392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425" y="1268730"/>
            <a:ext cx="11741150" cy="534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8890" y="1724660"/>
            <a:ext cx="90678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99635" y="2814955"/>
            <a:ext cx="149923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3420" y="3348990"/>
            <a:ext cx="155956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2765" y="4431665"/>
            <a:ext cx="101790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9875" y="4973320"/>
            <a:ext cx="237109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39335" y="5514975"/>
            <a:ext cx="246062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63370" y="6033770"/>
            <a:ext cx="3458845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2117725"/>
            <a:ext cx="11766550" cy="262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1430" y="3234690"/>
            <a:ext cx="155384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85170" y="4295775"/>
            <a:ext cx="84010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2026-01-26T09:11:52Z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