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04870" y="3109595"/>
            <a:ext cx="5381625" cy="6381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915" y="1268730"/>
            <a:ext cx="11639550" cy="5486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83055" y="1729740"/>
            <a:ext cx="98679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928110" y="1729740"/>
            <a:ext cx="98679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75780" y="1729740"/>
            <a:ext cx="88138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59645" y="1729740"/>
            <a:ext cx="53657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83055" y="2293620"/>
            <a:ext cx="104711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28110" y="2293620"/>
            <a:ext cx="74676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875780" y="2293620"/>
            <a:ext cx="69278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190480" y="2293620"/>
            <a:ext cx="136271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883410" y="2747010"/>
            <a:ext cx="53721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325620" y="2747010"/>
            <a:ext cx="52070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933690" y="2747010"/>
            <a:ext cx="52070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880090" y="2747010"/>
            <a:ext cx="52070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583055" y="3228975"/>
            <a:ext cx="747395" cy="429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589145" y="3274060"/>
            <a:ext cx="890905" cy="429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875780" y="3303270"/>
            <a:ext cx="52070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805160" y="3274060"/>
            <a:ext cx="52070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583055" y="3792855"/>
            <a:ext cx="52070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996055" y="3792855"/>
            <a:ext cx="73152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480935" y="3792855"/>
            <a:ext cx="52070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926465" y="4739640"/>
            <a:ext cx="8350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926465" y="5228590"/>
            <a:ext cx="835025" cy="425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926465" y="5718810"/>
            <a:ext cx="835025" cy="427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926465" y="6243955"/>
            <a:ext cx="1494155" cy="409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1340485"/>
            <a:ext cx="11401425" cy="50577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95960" y="1340485"/>
            <a:ext cx="1408430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43255" y="1828800"/>
            <a:ext cx="1461770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3255" y="2317115"/>
            <a:ext cx="1461770" cy="445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2620" y="3315970"/>
            <a:ext cx="1529080" cy="445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5310" y="3873500"/>
            <a:ext cx="1596390" cy="393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43255" y="4378325"/>
            <a:ext cx="1596390" cy="393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42620" y="4883150"/>
            <a:ext cx="1596390" cy="393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75310" y="5377180"/>
            <a:ext cx="1596390" cy="393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75310" y="5871210"/>
            <a:ext cx="159639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550" y="1251585"/>
            <a:ext cx="11772900" cy="54768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243830" y="2195830"/>
            <a:ext cx="85280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03290" y="2713990"/>
            <a:ext cx="85280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23845" y="3228975"/>
            <a:ext cx="890905" cy="378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23565" y="4747260"/>
            <a:ext cx="906145" cy="378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219055" y="4747260"/>
            <a:ext cx="1395095" cy="378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27175" y="5228590"/>
            <a:ext cx="3319145" cy="400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144125" y="5732145"/>
            <a:ext cx="1838960" cy="408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1400" y="6257925"/>
            <a:ext cx="831215" cy="378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107815" y="6257925"/>
            <a:ext cx="1432560" cy="378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096000" y="6257925"/>
            <a:ext cx="1526540" cy="378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2026-01-29T08:12:31Z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