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9" r:id="rId6"/>
    <p:sldId id="330" r:id="rId7"/>
    <p:sldId id="331" r:id="rId8"/>
    <p:sldId id="332" r:id="rId9"/>
    <p:sldId id="325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3081020"/>
            <a:ext cx="52959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340485"/>
            <a:ext cx="11744325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89140" y="1286510"/>
            <a:ext cx="830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137900" y="1286510"/>
            <a:ext cx="830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170" y="1765935"/>
            <a:ext cx="83058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5305" y="2215515"/>
            <a:ext cx="48069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125" y="5452110"/>
            <a:ext cx="870521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038350"/>
            <a:ext cx="1168717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80205" y="2466340"/>
            <a:ext cx="8153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68550" y="2931160"/>
            <a:ext cx="87566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7265" y="4332605"/>
            <a:ext cx="87566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8120" y="4332605"/>
            <a:ext cx="87566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5635" y="4332605"/>
            <a:ext cx="155384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268730"/>
            <a:ext cx="11744325" cy="508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28340" y="4020185"/>
            <a:ext cx="11283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8515" y="4476750"/>
            <a:ext cx="12198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0" y="5421630"/>
            <a:ext cx="1069594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205" y="5878195"/>
            <a:ext cx="412051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90675"/>
            <a:ext cx="11715750" cy="367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7410" y="3429635"/>
            <a:ext cx="868934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370" y="3886835"/>
            <a:ext cx="90100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310" y="4344035"/>
            <a:ext cx="90100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310" y="4801235"/>
            <a:ext cx="90100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340485"/>
            <a:ext cx="11744325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9790" y="3638550"/>
            <a:ext cx="1117219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650" y="4103370"/>
            <a:ext cx="1146619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865" y="4568190"/>
            <a:ext cx="1139698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865" y="5033010"/>
            <a:ext cx="1139698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865" y="5497830"/>
            <a:ext cx="1139634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230" y="5955665"/>
            <a:ext cx="313817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0485"/>
            <a:ext cx="11715750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1195" y="5885815"/>
            <a:ext cx="63061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00200"/>
            <a:ext cx="11449050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9195" y="4789170"/>
            <a:ext cx="694563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823720"/>
            <a:ext cx="11391900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3805" y="4104005"/>
            <a:ext cx="106464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1540" y="4575810"/>
            <a:ext cx="955675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2026-01-30T03:33:58Z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