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33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32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881312"/>
            <a:ext cx="97536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420888"/>
            <a:ext cx="230425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968" y="3455701"/>
            <a:ext cx="230425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437112"/>
            <a:ext cx="2664296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455000"/>
            <a:ext cx="266429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499135"/>
            <a:ext cx="273630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510" y="3501008"/>
            <a:ext cx="273630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18185"/>
            <a:ext cx="25922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518185"/>
            <a:ext cx="25922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23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66887"/>
            <a:ext cx="112966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57400"/>
            <a:ext cx="106965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70413"/>
            <a:ext cx="1099939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00560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000155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6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289" y="3064385"/>
            <a:ext cx="10658475" cy="3762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145" y="3044193"/>
            <a:ext cx="10622619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137" y="4077072"/>
            <a:ext cx="10622619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289" y="5089759"/>
            <a:ext cx="10622619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289" y="6132208"/>
            <a:ext cx="10622619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25" y="3019425"/>
            <a:ext cx="1071562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4" y="3019425"/>
            <a:ext cx="10715625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077072"/>
            <a:ext cx="11075665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628" y="5134719"/>
            <a:ext cx="10715625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4" y="6185928"/>
            <a:ext cx="10715625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3105150"/>
            <a:ext cx="98774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8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340768"/>
            <a:ext cx="244827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429000"/>
            <a:ext cx="244827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437112"/>
            <a:ext cx="244827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492848"/>
            <a:ext cx="244827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517232"/>
            <a:ext cx="244827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3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05000"/>
            <a:ext cx="116967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00262"/>
            <a:ext cx="107346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100262"/>
            <a:ext cx="122413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28775"/>
            <a:ext cx="151216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1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66925"/>
            <a:ext cx="112585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7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04950"/>
            <a:ext cx="104775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99939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70915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4211"/>
            <a:ext cx="10999390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0656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9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44816"/>
            <a:ext cx="112490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24424"/>
            <a:ext cx="10334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2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283963"/>
            <a:ext cx="8953500" cy="4848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664" y="2276872"/>
            <a:ext cx="4485086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290" y="3284984"/>
            <a:ext cx="8977460" cy="6004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130" y="4383978"/>
            <a:ext cx="8977460" cy="6004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258" y="5407900"/>
            <a:ext cx="897746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2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282451"/>
            <a:ext cx="10487025" cy="4933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15995"/>
            <a:ext cx="9059936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8880"/>
            <a:ext cx="905993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9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836712"/>
            <a:ext cx="8972550" cy="5905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1" y="808152"/>
            <a:ext cx="5998443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725" y="1869208"/>
            <a:ext cx="8972549" cy="6004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947" y="2901704"/>
            <a:ext cx="8972549" cy="6004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997" y="3945248"/>
            <a:ext cx="8972549" cy="6004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256" y="4991080"/>
            <a:ext cx="8972549" cy="600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381" y="6064304"/>
            <a:ext cx="8972549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9982200" cy="628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09453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091482"/>
            <a:ext cx="108012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77072"/>
            <a:ext cx="1080120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077072"/>
            <a:ext cx="1080120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160" y="5085184"/>
            <a:ext cx="1244760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155902"/>
            <a:ext cx="1944216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740" y="6093296"/>
            <a:ext cx="1244760" cy="6004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6093296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5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3153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204864"/>
            <a:ext cx="237626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212976"/>
            <a:ext cx="2376264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221088"/>
            <a:ext cx="2376264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548" y="5204816"/>
            <a:ext cx="325580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81150"/>
            <a:ext cx="76676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556766"/>
            <a:ext cx="295232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552712"/>
            <a:ext cx="295232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548658"/>
            <a:ext cx="295232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276" y="4520220"/>
            <a:ext cx="295232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34888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229200"/>
            <a:ext cx="936416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204608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09725"/>
            <a:ext cx="113252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04962"/>
            <a:ext cx="106775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68760"/>
            <a:ext cx="1063942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6162675"/>
            <a:ext cx="73818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6241184"/>
            <a:ext cx="655272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2026-01-19T06:55:42Z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