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27" r:id="rId24"/>
    <p:sldId id="328" r:id="rId25"/>
    <p:sldId id="330" r:id="rId26"/>
    <p:sldId id="329" r:id="rId27"/>
    <p:sldId id="331" r:id="rId28"/>
    <p:sldId id="332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943225"/>
            <a:ext cx="91440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56792"/>
            <a:ext cx="10820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7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268760"/>
            <a:ext cx="95345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581128"/>
            <a:ext cx="10820400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4437112"/>
            <a:ext cx="8280920" cy="7078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5100" y="5517232"/>
            <a:ext cx="8280920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17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93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2576512"/>
            <a:ext cx="96393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68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35583"/>
            <a:ext cx="112871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74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66850"/>
            <a:ext cx="112204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30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9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4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68760"/>
            <a:ext cx="1115377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4509120"/>
            <a:ext cx="112299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79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64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62112"/>
            <a:ext cx="1173480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0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16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2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05012"/>
            <a:ext cx="113728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3429000"/>
            <a:ext cx="113252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24050"/>
            <a:ext cx="114204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328" y="133350"/>
            <a:ext cx="9963150" cy="659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81125"/>
            <a:ext cx="114966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7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188640"/>
            <a:ext cx="53530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" y="1556792"/>
            <a:ext cx="111061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5057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1484784"/>
            <a:ext cx="80581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3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50254"/>
            <a:ext cx="109823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11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543175"/>
            <a:ext cx="108299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5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95400"/>
            <a:ext cx="108775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295400"/>
            <a:ext cx="972108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878362"/>
            <a:ext cx="11377264" cy="392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05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95836"/>
            <a:ext cx="11391900" cy="5019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420888"/>
            <a:ext cx="80581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64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0124"/>
            <a:ext cx="107918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41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13266"/>
            <a:ext cx="108489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9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667000"/>
            <a:ext cx="108585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689479"/>
            <a:ext cx="9937104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614936"/>
            <a:ext cx="113772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11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9649"/>
            <a:ext cx="11306175" cy="4972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4496928"/>
            <a:ext cx="10693646" cy="7078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385" y="5589240"/>
            <a:ext cx="1069364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2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71136"/>
            <a:ext cx="108013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25627"/>
            <a:ext cx="1080120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96952"/>
            <a:ext cx="1137726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05064"/>
            <a:ext cx="11377264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157192"/>
            <a:ext cx="113772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5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463894"/>
            <a:ext cx="805816" cy="7078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812" y="4489453"/>
            <a:ext cx="1411020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268760"/>
            <a:ext cx="805816" cy="7078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5373216"/>
            <a:ext cx="80581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61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480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285768"/>
            <a:ext cx="22383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04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1340768"/>
            <a:ext cx="1512168" cy="7078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20888"/>
            <a:ext cx="1512168" cy="7078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581128"/>
            <a:ext cx="80581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81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12776"/>
            <a:ext cx="108775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98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437112"/>
            <a:ext cx="8136904" cy="7078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517232"/>
            <a:ext cx="8136904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4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2026-01-19T06:45:19Z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