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5" y="1124744"/>
            <a:ext cx="11791950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196752"/>
            <a:ext cx="1158240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792" y="3212975"/>
            <a:ext cx="4680520" cy="353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41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95475"/>
            <a:ext cx="11153775" cy="3067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399" y="2003315"/>
            <a:ext cx="10977487" cy="4895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2755670"/>
            <a:ext cx="11089232" cy="4895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3519599"/>
            <a:ext cx="11089232" cy="4895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4271954"/>
            <a:ext cx="11089232" cy="4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83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9" y="116632"/>
            <a:ext cx="7128792" cy="12930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904" y="1340768"/>
            <a:ext cx="8337487" cy="546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007768" y="2780928"/>
            <a:ext cx="1728192" cy="3078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575720" y="3501008"/>
            <a:ext cx="1368152" cy="3078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951984" y="3488432"/>
            <a:ext cx="1008112" cy="3078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071664" y="4005064"/>
            <a:ext cx="360040" cy="3078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636060" y="4654280"/>
            <a:ext cx="324036" cy="3078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071664" y="5186141"/>
            <a:ext cx="2376264" cy="3078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612428" y="5186141"/>
            <a:ext cx="324036" cy="3078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071664" y="5713437"/>
            <a:ext cx="2444943" cy="30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70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0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4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20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124744"/>
            <a:ext cx="11630025" cy="5148411"/>
            <a:chOff x="191344" y="1124744"/>
            <a:chExt cx="11630025" cy="51484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1344" y="1124744"/>
              <a:ext cx="11630025" cy="2962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5643" y="4149080"/>
              <a:ext cx="11401425" cy="2124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902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90675"/>
            <a:ext cx="115062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38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69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71725"/>
            <a:ext cx="1150620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4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11440"/>
          <a:stretch/>
        </p:blipFill>
        <p:spPr>
          <a:xfrm>
            <a:off x="276225" y="1340768"/>
            <a:ext cx="11639550" cy="5187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95400"/>
            <a:ext cx="115157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60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14537"/>
            <a:ext cx="116109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21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64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81112"/>
            <a:ext cx="115252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01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95437"/>
            <a:ext cx="114681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36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37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1633365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4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2" y="5085184"/>
            <a:ext cx="11153775" cy="1257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5085184"/>
            <a:ext cx="10002142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5818609"/>
            <a:ext cx="856895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81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905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157240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9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0692" y="1196752"/>
            <a:ext cx="11229975" cy="5203279"/>
            <a:chOff x="340692" y="1196752"/>
            <a:chExt cx="11229975" cy="52032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0692" y="1196752"/>
              <a:ext cx="11229975" cy="2828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5896" y="3933056"/>
              <a:ext cx="11096625" cy="24669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5" y="4688978"/>
            <a:ext cx="9913025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5212853"/>
            <a:ext cx="10921136" cy="1187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05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553825" cy="4876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3609592"/>
            <a:ext cx="10977761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6" y="4319648"/>
            <a:ext cx="10977761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486" y="5029704"/>
            <a:ext cx="10977761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254" y="5718860"/>
            <a:ext cx="10977761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52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2671"/>
          <a:stretch/>
        </p:blipFill>
        <p:spPr>
          <a:xfrm>
            <a:off x="121589" y="1412776"/>
            <a:ext cx="11820525" cy="4476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71637"/>
            <a:ext cx="1129665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7145" y="1673416"/>
            <a:ext cx="10977487" cy="4895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7146" y="2425771"/>
            <a:ext cx="11089232" cy="4895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7146" y="3097103"/>
            <a:ext cx="11089232" cy="4895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7146" y="3837883"/>
            <a:ext cx="11089232" cy="4895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7146" y="4543938"/>
            <a:ext cx="11089232" cy="4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58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87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908720"/>
            <a:ext cx="1147762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31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212"/>
            <a:ext cx="116300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02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24062"/>
            <a:ext cx="115157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92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19212"/>
            <a:ext cx="115633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25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21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124744"/>
            <a:ext cx="117538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73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719387"/>
            <a:ext cx="1143000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4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76942" cy="53518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2068" y="1895302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5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19337"/>
            <a:ext cx="1163002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6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07368" y="1700808"/>
            <a:ext cx="11034684" cy="1852356"/>
            <a:chOff x="407368" y="1700808"/>
            <a:chExt cx="11034684" cy="18523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700808"/>
              <a:ext cx="10982325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1652" y="2419689"/>
              <a:ext cx="10820400" cy="113347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631504" y="1853307"/>
            <a:ext cx="10369152" cy="4895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67408" y="2419688"/>
            <a:ext cx="11089232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79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010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293096"/>
            <a:ext cx="1080120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38584"/>
            <a:ext cx="1080120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760088"/>
            <a:ext cx="1080120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14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47825"/>
            <a:ext cx="11496675" cy="356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329061"/>
            <a:ext cx="10657184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074946"/>
            <a:ext cx="10657184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297" y="3805889"/>
            <a:ext cx="10657184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509761"/>
            <a:ext cx="1065718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23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000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865128"/>
            <a:ext cx="1077461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744" y="3594096"/>
            <a:ext cx="1077461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000" y="4315952"/>
            <a:ext cx="10774610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000" y="5046448"/>
            <a:ext cx="10774610" cy="523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777524"/>
            <a:ext cx="1077461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93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47825"/>
            <a:ext cx="11058525" cy="356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47775" y="1667658"/>
            <a:ext cx="10977487" cy="4895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47776" y="2420013"/>
            <a:ext cx="11089232" cy="4895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47776" y="3102920"/>
            <a:ext cx="11089232" cy="4895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47776" y="3843700"/>
            <a:ext cx="11089232" cy="4895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47776" y="4607629"/>
            <a:ext cx="11089232" cy="4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44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8534400" cy="573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922690"/>
            <a:ext cx="3971925" cy="7143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415480" y="132079"/>
            <a:ext cx="8534400" cy="6448425"/>
            <a:chOff x="1415480" y="132079"/>
            <a:chExt cx="8534400" cy="644842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132079"/>
              <a:ext cx="8534400" cy="57340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5866129"/>
              <a:ext cx="3971925" cy="714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1016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824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54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47912"/>
            <a:ext cx="11430000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5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692696"/>
            <a:ext cx="11582400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2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76437"/>
            <a:ext cx="115347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75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19212"/>
            <a:ext cx="11725275" cy="421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988840"/>
            <a:ext cx="615504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398" y="1988840"/>
            <a:ext cx="615504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3050" y="1988840"/>
            <a:ext cx="1173270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816" y="2780928"/>
            <a:ext cx="2206752" cy="523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398" y="3501875"/>
            <a:ext cx="2206752" cy="523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4990" y="5014912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93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100" y="1271304"/>
            <a:ext cx="11068508" cy="55251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080" y="2592709"/>
            <a:ext cx="10177512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080" y="3290115"/>
            <a:ext cx="10177512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080" y="3991446"/>
            <a:ext cx="10177512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080" y="4696419"/>
            <a:ext cx="10177512" cy="523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000" y="5401392"/>
            <a:ext cx="10177512" cy="523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000" y="6073024"/>
            <a:ext cx="1017751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33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19087" y="1412776"/>
            <a:ext cx="11553825" cy="4189976"/>
            <a:chOff x="319087" y="1320064"/>
            <a:chExt cx="11553825" cy="41899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320064"/>
              <a:ext cx="11553825" cy="2724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252740"/>
              <a:ext cx="10810875" cy="12573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2122536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1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71650"/>
            <a:ext cx="11010900" cy="3314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562475"/>
            <a:ext cx="568863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01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43037"/>
            <a:ext cx="11601450" cy="3971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150721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5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81212"/>
            <a:ext cx="11582400" cy="2695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453383"/>
            <a:ext cx="10759752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137941"/>
            <a:ext cx="1075975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12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68760"/>
            <a:ext cx="11763375" cy="5438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84984"/>
            <a:ext cx="10873208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88147"/>
            <a:ext cx="10873208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272" y="4644678"/>
            <a:ext cx="10873208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272" y="5347841"/>
            <a:ext cx="10873208" cy="523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976" y="6004372"/>
            <a:ext cx="1087320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48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440668"/>
            <a:ext cx="10933142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54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45414" y="1371065"/>
            <a:ext cx="11572875" cy="3440274"/>
            <a:chOff x="245414" y="1371065"/>
            <a:chExt cx="11572875" cy="34402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414" y="1371065"/>
              <a:ext cx="11572875" cy="2057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589" y="3468314"/>
              <a:ext cx="10934700" cy="1343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435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96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34700" cy="541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39416" y="1268760"/>
            <a:ext cx="10977487" cy="4895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1988840"/>
            <a:ext cx="11089232" cy="4895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2660171"/>
            <a:ext cx="11089232" cy="4895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3319928"/>
            <a:ext cx="11089232" cy="4895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4002834"/>
            <a:ext cx="11089232" cy="4895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4720464"/>
            <a:ext cx="11089232" cy="48958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5380221"/>
            <a:ext cx="11089232" cy="48958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6063128"/>
            <a:ext cx="11089232" cy="4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56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2575"/>
            <a:ext cx="113538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99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419350"/>
            <a:ext cx="11115675" cy="2019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76350" y="2419350"/>
            <a:ext cx="10977487" cy="4895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76351" y="3083434"/>
            <a:ext cx="11089232" cy="4895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76351" y="3763441"/>
            <a:ext cx="11089232" cy="4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17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818" y="1241376"/>
            <a:ext cx="10971782" cy="5530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57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85975"/>
            <a:ext cx="11172825" cy="2686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399" y="2107148"/>
            <a:ext cx="10977487" cy="4895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2795402"/>
            <a:ext cx="11089232" cy="4895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3501458"/>
            <a:ext cx="11089232" cy="4895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5400" y="4184364"/>
            <a:ext cx="11089232" cy="48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1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28612" y="1358164"/>
            <a:ext cx="11534775" cy="4786974"/>
            <a:chOff x="328612" y="1358164"/>
            <a:chExt cx="11534775" cy="47869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58164"/>
              <a:ext cx="11534775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0112" y="4221088"/>
              <a:ext cx="10963275" cy="1924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835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62125"/>
            <a:ext cx="110680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98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221625"/>
            <a:ext cx="115062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25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052736"/>
            <a:ext cx="116395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3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43075"/>
            <a:ext cx="114585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23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15538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74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5067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540472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79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90675"/>
            <a:ext cx="113823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53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0</Words>
  <Application>Microsoft Office PowerPoint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2026-01-19T07:36:44Z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