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2762250"/>
            <a:ext cx="653415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72142"/>
            <a:ext cx="107727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9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34049"/>
            <a:ext cx="106489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25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014537"/>
            <a:ext cx="96488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2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25108"/>
            <a:ext cx="112014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9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2204864"/>
            <a:ext cx="11210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7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09675"/>
            <a:ext cx="112585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0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73498"/>
            <a:ext cx="11210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3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4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" y="1233242"/>
            <a:ext cx="11556032" cy="5637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95035"/>
            <a:ext cx="112776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0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77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78068"/>
            <a:ext cx="112776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03454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137" y="2420888"/>
            <a:ext cx="9982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36458"/>
            <a:ext cx="10687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260648"/>
            <a:ext cx="54102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1772816"/>
            <a:ext cx="11068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00250"/>
            <a:ext cx="10763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09787"/>
            <a:ext cx="107442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53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638" y="1412776"/>
            <a:ext cx="102663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36" y="2165130"/>
            <a:ext cx="11497480" cy="406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437112"/>
            <a:ext cx="1026636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1069841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14537"/>
            <a:ext cx="109251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1108923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81980"/>
            <a:ext cx="11089232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77403"/>
            <a:ext cx="1108923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3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3501008"/>
            <a:ext cx="10659739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09120"/>
            <a:ext cx="10659739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13024"/>
            <a:ext cx="1065973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7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466975"/>
            <a:ext cx="109442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6" y="2564904"/>
            <a:ext cx="10944225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6" y="3618200"/>
            <a:ext cx="10944225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4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06449"/>
            <a:ext cx="112109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293096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6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52360"/>
            <a:ext cx="86409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276872"/>
            <a:ext cx="864096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592" y="4221088"/>
            <a:ext cx="86409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4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2295525"/>
            <a:ext cx="11220450" cy="456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1311424"/>
            <a:ext cx="1224136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5157192"/>
            <a:ext cx="122413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6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9590" y="4437112"/>
            <a:ext cx="648072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180020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27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10635"/>
            <a:ext cx="112776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76872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4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85184"/>
            <a:ext cx="683895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5157192"/>
            <a:ext cx="64807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1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