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33" r:id="rId6"/>
    <p:sldId id="334" r:id="rId7"/>
    <p:sldId id="335" r:id="rId8"/>
    <p:sldId id="349" r:id="rId9"/>
    <p:sldId id="35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0" y="2671762"/>
            <a:ext cx="8001000" cy="151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2776"/>
            <a:ext cx="11715750" cy="425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166937"/>
            <a:ext cx="1170622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12776"/>
            <a:ext cx="117538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862137"/>
            <a:ext cx="11753850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946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38300"/>
            <a:ext cx="1174432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821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84784"/>
            <a:ext cx="1169670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70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56792"/>
            <a:ext cx="11744325" cy="4086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480" y="2492896"/>
            <a:ext cx="11305256" cy="2880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576" y="2048656"/>
            <a:ext cx="11305256" cy="28803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480" y="2949328"/>
            <a:ext cx="11305256" cy="28803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464" y="3419884"/>
            <a:ext cx="11305256" cy="2880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576" y="4346872"/>
            <a:ext cx="11305256" cy="28803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000" y="4804460"/>
            <a:ext cx="11305256" cy="28803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000" y="5258838"/>
            <a:ext cx="11305256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356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628800"/>
            <a:ext cx="11811000" cy="4086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576" y="2073040"/>
            <a:ext cx="11305256" cy="28803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541664"/>
            <a:ext cx="11522124" cy="28803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998096"/>
            <a:ext cx="11522124" cy="2880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576" y="4368752"/>
            <a:ext cx="11305256" cy="28803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834832"/>
            <a:ext cx="11522124" cy="28803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5310145"/>
            <a:ext cx="11522124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068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2026-01-19T06:39:48Z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