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3061970"/>
            <a:ext cx="48768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52245"/>
            <a:ext cx="11715750" cy="3952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08300" y="1452245"/>
            <a:ext cx="93345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1580" y="1452245"/>
            <a:ext cx="107632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4995" y="1940560"/>
            <a:ext cx="1068705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5445" y="1940560"/>
            <a:ext cx="103886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805" y="2421890"/>
            <a:ext cx="1730375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5535" y="2910205"/>
            <a:ext cx="253428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5165" y="2910205"/>
            <a:ext cx="96393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7450" y="3414395"/>
            <a:ext cx="96393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57160" y="3414395"/>
            <a:ext cx="144526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6770" y="3895725"/>
            <a:ext cx="90360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11930" y="4391660"/>
            <a:ext cx="208407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47840" y="4391660"/>
            <a:ext cx="144589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88085" y="4902835"/>
            <a:ext cx="2324735" cy="4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96865" y="4902835"/>
            <a:ext cx="1896745" cy="4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16465" y="4902835"/>
            <a:ext cx="1767840" cy="4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247900"/>
            <a:ext cx="11687175" cy="236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7110" y="3764915"/>
            <a:ext cx="4826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31935" y="3764915"/>
            <a:ext cx="4826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5920" y="4254500"/>
            <a:ext cx="4826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4795" y="4209415"/>
            <a:ext cx="4826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268730"/>
            <a:ext cx="11744325" cy="49244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412875"/>
            <a:ext cx="11420475" cy="437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6275" y="1412875"/>
            <a:ext cx="118173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74050" y="1412875"/>
            <a:ext cx="112204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180" y="2780665"/>
            <a:ext cx="1074801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980" y="3228340"/>
            <a:ext cx="1099693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5810" y="3660140"/>
            <a:ext cx="11086465" cy="326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5980" y="4062730"/>
            <a:ext cx="10996295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5345" y="4479925"/>
            <a:ext cx="1099756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5345" y="4904105"/>
            <a:ext cx="1095057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5345" y="5314315"/>
            <a:ext cx="326326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2026-01-30T02:59:31Z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