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33" r:id="rId6"/>
    <p:sldId id="334" r:id="rId7"/>
    <p:sldId id="335" r:id="rId8"/>
    <p:sldId id="336" r:id="rId9"/>
    <p:sldId id="338" r:id="rId10"/>
    <p:sldId id="339" r:id="rId11"/>
    <p:sldId id="340" r:id="rId12"/>
    <p:sldId id="341" r:id="rId13"/>
    <p:sldId id="342" r:id="rId14"/>
    <p:sldId id="343" r:id="rId15"/>
    <p:sldId id="344" r:id="rId16"/>
    <p:sldId id="345" r:id="rId17"/>
    <p:sldId id="346" r:id="rId18"/>
    <p:sldId id="347" r:id="rId19"/>
    <p:sldId id="348" r:id="rId20"/>
    <p:sldId id="349" r:id="rId21"/>
    <p:sldId id="350" r:id="rId22"/>
    <p:sldId id="351" r:id="rId23"/>
    <p:sldId id="352" r:id="rId24"/>
    <p:sldId id="353" r:id="rId25"/>
    <p:sldId id="354" r:id="rId26"/>
    <p:sldId id="355" r:id="rId27"/>
    <p:sldId id="356" r:id="rId28"/>
    <p:sldId id="357" r:id="rId29"/>
    <p:sldId id="327" r:id="rId30"/>
    <p:sldId id="328" r:id="rId31"/>
    <p:sldId id="329" r:id="rId32"/>
    <p:sldId id="330" r:id="rId33"/>
    <p:sldId id="331" r:id="rId34"/>
    <p:sldId id="332" r:id="rId35"/>
    <p:sldId id="358" r:id="rId36"/>
    <p:sldId id="359" r:id="rId37"/>
    <p:sldId id="360" r:id="rId38"/>
    <p:sldId id="361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2466975"/>
            <a:ext cx="9144000" cy="192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1547812"/>
            <a:ext cx="9886950" cy="3762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581128"/>
            <a:ext cx="1800200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4581128"/>
            <a:ext cx="4176464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472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340768"/>
            <a:ext cx="1068705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3068960"/>
            <a:ext cx="53244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99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1412776"/>
            <a:ext cx="9820275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1420792"/>
            <a:ext cx="8280920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5862" y="2492896"/>
            <a:ext cx="9885487" cy="600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2833" y="3495326"/>
            <a:ext cx="9885487" cy="6004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79" y="4497756"/>
            <a:ext cx="7790457" cy="6004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9962" y="5564856"/>
            <a:ext cx="7790457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884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84784"/>
            <a:ext cx="107442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199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1509712"/>
            <a:ext cx="9886950" cy="3838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599" y="3573016"/>
            <a:ext cx="8543875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581128"/>
            <a:ext cx="8543875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403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414462"/>
            <a:ext cx="1067752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82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450" y="1628800"/>
            <a:ext cx="880110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53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12" y="908720"/>
            <a:ext cx="9782175" cy="5857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908720"/>
            <a:ext cx="10441160" cy="600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7" y="1916832"/>
            <a:ext cx="10441160" cy="6004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7" y="2981703"/>
            <a:ext cx="10441160" cy="6004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7" y="3988700"/>
            <a:ext cx="10441160" cy="6004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7" y="5013176"/>
            <a:ext cx="10441160" cy="60044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7" y="6072144"/>
            <a:ext cx="10441160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530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0768"/>
            <a:ext cx="1125855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92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340768"/>
            <a:ext cx="112109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83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909762"/>
            <a:ext cx="11734800" cy="3038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268760"/>
            <a:ext cx="112014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22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40768"/>
            <a:ext cx="112395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009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12776"/>
            <a:ext cx="1122997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795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268760"/>
            <a:ext cx="112680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69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268760"/>
            <a:ext cx="705802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" y="2276872"/>
            <a:ext cx="1122045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13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84784"/>
            <a:ext cx="1119187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168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340768"/>
            <a:ext cx="1117282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172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12776"/>
            <a:ext cx="1123950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55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12776"/>
            <a:ext cx="1124902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32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415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2348880"/>
            <a:ext cx="792088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4712" y="68610"/>
            <a:ext cx="5362575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25" y="1268760"/>
            <a:ext cx="10207936" cy="5523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333500"/>
            <a:ext cx="10696575" cy="419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5877272"/>
            <a:ext cx="9667875" cy="723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395412"/>
            <a:ext cx="10763250" cy="4067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1" y="4077072"/>
            <a:ext cx="9414073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75" y="4932720"/>
            <a:ext cx="9414073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492896"/>
            <a:ext cx="1140142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1556792"/>
            <a:ext cx="9963150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3501008"/>
            <a:ext cx="2448272" cy="5673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5664" y="4149080"/>
            <a:ext cx="3312368" cy="5162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5664" y="4784960"/>
            <a:ext cx="3312368" cy="5162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420840"/>
            <a:ext cx="3312368" cy="5162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610298"/>
            <a:ext cx="1728192" cy="5279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3728" y="4212126"/>
            <a:ext cx="2448272" cy="51190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2392" y="4764921"/>
            <a:ext cx="2448272" cy="51190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4576" y="5418608"/>
            <a:ext cx="2448272" cy="511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162175"/>
            <a:ext cx="1138237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79376"/>
            <a:ext cx="10706100" cy="533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340" y="1479376"/>
            <a:ext cx="11411316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340" y="2420888"/>
            <a:ext cx="11411316" cy="600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340" y="3346863"/>
            <a:ext cx="11411316" cy="6004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340" y="4272838"/>
            <a:ext cx="11411316" cy="6004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340" y="5187238"/>
            <a:ext cx="11411316" cy="6004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340" y="6124788"/>
            <a:ext cx="11411316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392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119312"/>
            <a:ext cx="1133475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193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628800"/>
            <a:ext cx="108204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839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549" y="622596"/>
            <a:ext cx="10043095" cy="49947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664812"/>
            <a:ext cx="10685625" cy="56226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8507" y="1546277"/>
            <a:ext cx="10685625" cy="56226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7363" y="2345186"/>
            <a:ext cx="10685625" cy="56226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7364" y="3264493"/>
            <a:ext cx="10685625" cy="56226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8507" y="4099096"/>
            <a:ext cx="10685625" cy="56226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8507" y="4950685"/>
            <a:ext cx="10685625" cy="56226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9216" y="6021288"/>
            <a:ext cx="10123368" cy="68678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8507" y="6037254"/>
            <a:ext cx="10685625" cy="562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776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84784"/>
            <a:ext cx="11239500" cy="4810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9720" y="3501008"/>
            <a:ext cx="792088" cy="600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4581128"/>
            <a:ext cx="1008112" cy="6004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5589240"/>
            <a:ext cx="1368152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273683"/>
            <a:ext cx="11210925" cy="557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2276872"/>
            <a:ext cx="792088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2204864"/>
            <a:ext cx="792088" cy="600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4221088"/>
            <a:ext cx="792088" cy="6004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5276824"/>
            <a:ext cx="792088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899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00808"/>
            <a:ext cx="112680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77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38287"/>
            <a:ext cx="11334750" cy="3781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7" y="3573016"/>
            <a:ext cx="1274887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581128"/>
            <a:ext cx="1274887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232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153128" cy="50121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1772816"/>
            <a:ext cx="713713" cy="5410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504" y="6093296"/>
            <a:ext cx="9067800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5780" y="6067024"/>
            <a:ext cx="8346804" cy="541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41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56792"/>
            <a:ext cx="112776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09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2026-01-19T06:59:55Z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