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3038475"/>
            <a:ext cx="99536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60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72816"/>
            <a:ext cx="107632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772816"/>
            <a:ext cx="10712697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07" y="2672344"/>
            <a:ext cx="11257633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07" y="3621468"/>
            <a:ext cx="11257633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07" y="4582167"/>
            <a:ext cx="11257633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90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7337"/>
            <a:ext cx="112871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58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5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268760"/>
            <a:ext cx="79343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68760"/>
            <a:ext cx="10712697" cy="529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7" y="2176301"/>
            <a:ext cx="10712697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7" y="3148574"/>
            <a:ext cx="10712697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7" y="4097698"/>
            <a:ext cx="10712697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7" y="5081547"/>
            <a:ext cx="10712697" cy="6010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7" y="6030671"/>
            <a:ext cx="10712697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5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0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14500"/>
            <a:ext cx="11201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47775"/>
            <a:ext cx="112871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82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3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8760"/>
            <a:ext cx="111728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3140968"/>
            <a:ext cx="112109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28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90687"/>
            <a:ext cx="117252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6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8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8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5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68760"/>
            <a:ext cx="111918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0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3212976"/>
            <a:ext cx="111918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28800"/>
            <a:ext cx="107251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53" y="1643379"/>
            <a:ext cx="11449272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42907"/>
            <a:ext cx="11449272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92031"/>
            <a:ext cx="11449272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441155"/>
            <a:ext cx="11449272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01854"/>
            <a:ext cx="11449272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908720"/>
            <a:ext cx="53625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2420888"/>
            <a:ext cx="110775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2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511484"/>
            <a:ext cx="10822805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37112"/>
            <a:ext cx="10822805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559" y="5436948"/>
            <a:ext cx="10822805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624137"/>
            <a:ext cx="107727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902" y="2564904"/>
            <a:ext cx="10712697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17" y="3523665"/>
            <a:ext cx="10712697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83" y="3285722"/>
            <a:ext cx="107251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183" y="2199624"/>
            <a:ext cx="1072515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895" y="3246429"/>
            <a:ext cx="10725150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943" y="4227845"/>
            <a:ext cx="10725150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183" y="5190933"/>
            <a:ext cx="10725150" cy="6010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191" y="6154021"/>
            <a:ext cx="1072515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595240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74318"/>
            <a:ext cx="10706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800350"/>
            <a:ext cx="107632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819403"/>
            <a:ext cx="9680199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411" y="3645024"/>
            <a:ext cx="10712697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1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40768"/>
            <a:ext cx="103346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80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40768"/>
            <a:ext cx="104870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1035608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85184"/>
            <a:ext cx="1035608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24981"/>
            <a:ext cx="10356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2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614612"/>
            <a:ext cx="104203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2614612"/>
            <a:ext cx="10712697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440" y="3514140"/>
            <a:ext cx="10712697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16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3560761"/>
            <a:ext cx="936104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517232"/>
            <a:ext cx="1296144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3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57300"/>
            <a:ext cx="1129665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291204"/>
            <a:ext cx="1008112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76872"/>
            <a:ext cx="1008112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301208"/>
            <a:ext cx="1368152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5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31836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8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3284984"/>
            <a:ext cx="1128712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4284636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2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681162"/>
            <a:ext cx="93154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39" y="4560953"/>
            <a:ext cx="7898085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7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