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3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214562"/>
            <a:ext cx="11058525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38312"/>
            <a:ext cx="1130617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1963" y="2636912"/>
            <a:ext cx="64807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27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62175"/>
            <a:ext cx="113347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933056"/>
            <a:ext cx="5904656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9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13176"/>
            <a:ext cx="1008112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5940732"/>
            <a:ext cx="79208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6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2276872"/>
            <a:ext cx="93610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33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4551" y="4221088"/>
            <a:ext cx="76073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68789"/>
            <a:ext cx="187220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93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47825"/>
            <a:ext cx="114490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3477768"/>
            <a:ext cx="10837093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175" y="4413277"/>
            <a:ext cx="10837093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26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204864"/>
            <a:ext cx="93610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0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595562"/>
            <a:ext cx="77724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53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4869160"/>
            <a:ext cx="648072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5910635"/>
            <a:ext cx="64807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2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484784"/>
            <a:ext cx="720080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208" y="2420888"/>
            <a:ext cx="720080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425875"/>
            <a:ext cx="720080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365104"/>
            <a:ext cx="72008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58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29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212976"/>
            <a:ext cx="864096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2368" y="4221088"/>
            <a:ext cx="864096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5013176"/>
            <a:ext cx="864096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5960877"/>
            <a:ext cx="864096" cy="6719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309920"/>
            <a:ext cx="1152128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12976"/>
            <a:ext cx="115212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52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301208"/>
            <a:ext cx="756084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57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4221088"/>
            <a:ext cx="11315700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6480" y="2204864"/>
            <a:ext cx="720080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4149080"/>
            <a:ext cx="72008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88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40768"/>
            <a:ext cx="1117282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340768"/>
            <a:ext cx="648072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322504"/>
            <a:ext cx="648072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140968"/>
            <a:ext cx="648072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060155"/>
            <a:ext cx="115212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95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484784"/>
            <a:ext cx="1224136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276872"/>
            <a:ext cx="288032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74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52650"/>
            <a:ext cx="113633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996952"/>
            <a:ext cx="10578206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887727"/>
            <a:ext cx="151216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4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2276872"/>
            <a:ext cx="576064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05536"/>
            <a:ext cx="576064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056807"/>
            <a:ext cx="720080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836744"/>
            <a:ext cx="108012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90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309168"/>
            <a:ext cx="648072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3068960"/>
            <a:ext cx="648072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869160"/>
            <a:ext cx="64807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40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4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624137"/>
            <a:ext cx="11334750" cy="1609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448063"/>
            <a:ext cx="496855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212976"/>
            <a:ext cx="1512168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070251"/>
            <a:ext cx="576064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033339"/>
            <a:ext cx="1512168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5913253"/>
            <a:ext cx="57606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32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1357544"/>
            <a:ext cx="720080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229248"/>
            <a:ext cx="72008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149080"/>
            <a:ext cx="864096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247900"/>
            <a:ext cx="10182225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208" y="3938193"/>
            <a:ext cx="8953376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7" y="3140968"/>
            <a:ext cx="576064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077072"/>
            <a:ext cx="576064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74468"/>
            <a:ext cx="113061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43125"/>
            <a:ext cx="11334750" cy="257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328" y="2143125"/>
            <a:ext cx="105080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2026-01-18T16:14:18Z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