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29" r:id="rId27"/>
    <p:sldId id="330" r:id="rId28"/>
    <p:sldId id="331" r:id="rId29"/>
    <p:sldId id="332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2838450"/>
            <a:ext cx="85248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65465"/>
            <a:ext cx="11334750" cy="566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060848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5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81237"/>
            <a:ext cx="1070610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221422"/>
            <a:ext cx="993710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3026860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3721341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92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85975"/>
            <a:ext cx="107251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068960"/>
            <a:ext cx="374441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068960"/>
            <a:ext cx="259228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56137"/>
            <a:ext cx="259228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760" y="4051945"/>
            <a:ext cx="455971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3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00262"/>
            <a:ext cx="109061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954" y="3068960"/>
            <a:ext cx="3708413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3053736"/>
            <a:ext cx="79208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77072"/>
            <a:ext cx="25922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8775"/>
            <a:ext cx="107156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564904"/>
            <a:ext cx="352839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560728"/>
            <a:ext cx="2376264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7520" y="4509120"/>
            <a:ext cx="79208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0" y="4509120"/>
            <a:ext cx="3456385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1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29000"/>
            <a:ext cx="983907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904" y="4412728"/>
            <a:ext cx="983907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396456"/>
            <a:ext cx="983907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6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61511"/>
            <a:ext cx="10687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420888"/>
            <a:ext cx="995203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6" y="3309368"/>
            <a:ext cx="9952037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04816"/>
            <a:ext cx="9736011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498" y="6086480"/>
            <a:ext cx="9736011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2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619375"/>
            <a:ext cx="106394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01008"/>
            <a:ext cx="892899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90650"/>
            <a:ext cx="113157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89040"/>
            <a:ext cx="1019435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23" y="4725144"/>
            <a:ext cx="1019435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4244328"/>
            <a:ext cx="10261599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79374"/>
            <a:ext cx="1062163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66950"/>
            <a:ext cx="117443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4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089264"/>
            <a:ext cx="10602589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37560"/>
            <a:ext cx="10602589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55" y="5956377"/>
            <a:ext cx="10602589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9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10999390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09972"/>
            <a:ext cx="10999390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47521"/>
            <a:ext cx="10999390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85070"/>
            <a:ext cx="10999390" cy="744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811045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05064"/>
            <a:ext cx="8576840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941168"/>
            <a:ext cx="857684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869916"/>
            <a:ext cx="857684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0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85975"/>
            <a:ext cx="112871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492896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27914"/>
            <a:ext cx="104298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704850"/>
            <a:ext cx="9886950" cy="615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2105"/>
            <a:ext cx="72008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062105"/>
            <a:ext cx="1728192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005064"/>
            <a:ext cx="1296144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183956"/>
            <a:ext cx="720080" cy="744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157192"/>
            <a:ext cx="1224136" cy="744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962152"/>
            <a:ext cx="1440160" cy="744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888" y="5945136"/>
            <a:ext cx="115706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81225"/>
            <a:ext cx="104679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19775"/>
            <a:ext cx="820891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37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48880"/>
            <a:ext cx="11220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5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1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652712"/>
            <a:ext cx="103822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12056"/>
            <a:ext cx="878497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8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276872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6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52600"/>
            <a:ext cx="104108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43075"/>
            <a:ext cx="112490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3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66937"/>
            <a:ext cx="104965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88840"/>
            <a:ext cx="1099939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24944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827769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5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8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980728"/>
            <a:ext cx="913447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844824"/>
            <a:ext cx="2736304" cy="6724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951" y="2852936"/>
            <a:ext cx="2736304" cy="6724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789274"/>
            <a:ext cx="2736304" cy="672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725612"/>
            <a:ext cx="2736304" cy="672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737132"/>
            <a:ext cx="2736304" cy="67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26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8760"/>
            <a:ext cx="103727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340768"/>
            <a:ext cx="102965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8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09675"/>
            <a:ext cx="1042987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2204864"/>
            <a:ext cx="10543529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34" y="3200053"/>
            <a:ext cx="10543529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07" y="4162858"/>
            <a:ext cx="10543529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51" y="5127175"/>
            <a:ext cx="10543529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50" y="6113564"/>
            <a:ext cx="10543529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0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052637"/>
            <a:ext cx="104584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42421"/>
            <a:ext cx="1099939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24944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862493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3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2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28850"/>
            <a:ext cx="112871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2495550"/>
            <a:ext cx="73056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348880"/>
            <a:ext cx="72008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744072" y="3457001"/>
            <a:ext cx="252028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12976"/>
            <a:ext cx="129614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896" y="3212976"/>
            <a:ext cx="2582664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132808"/>
            <a:ext cx="2582664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896" y="5132808"/>
            <a:ext cx="258266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614487"/>
            <a:ext cx="92964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517280"/>
            <a:ext cx="129614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517280"/>
            <a:ext cx="1296144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37112"/>
            <a:ext cx="1296144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437112"/>
            <a:ext cx="129614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3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369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29200"/>
            <a:ext cx="1004887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2180480"/>
            <a:ext cx="64807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3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781300"/>
            <a:ext cx="107537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06684"/>
            <a:ext cx="9793088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72" y="3525764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8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