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928937"/>
            <a:ext cx="79057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405062"/>
            <a:ext cx="1169670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1196752"/>
            <a:ext cx="11599465" cy="572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" y="3933056"/>
            <a:ext cx="1168717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833728"/>
            <a:ext cx="10729192" cy="3478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840696"/>
            <a:ext cx="11161240" cy="3478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79" y="6355226"/>
            <a:ext cx="11161240" cy="34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04975"/>
            <a:ext cx="1174432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660152"/>
            <a:ext cx="11416778" cy="3478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178688"/>
            <a:ext cx="11416778" cy="3478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98" y="4190052"/>
            <a:ext cx="11416778" cy="3478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256" y="4708588"/>
            <a:ext cx="11416778" cy="34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2026-01-18T08:57:20Z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