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1975" y="3109595"/>
            <a:ext cx="344805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800225"/>
            <a:ext cx="10439400" cy="325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0695" y="2284095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1670" y="2284095"/>
            <a:ext cx="43942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4005" y="2284095"/>
            <a:ext cx="8305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2060" y="2284095"/>
            <a:ext cx="8305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8670" y="2764790"/>
            <a:ext cx="6483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3335" y="2765425"/>
            <a:ext cx="64833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32060" y="2764790"/>
            <a:ext cx="64833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695" y="3692525"/>
            <a:ext cx="3543300" cy="393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390" y="3692525"/>
            <a:ext cx="3606800" cy="393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2695" y="4152900"/>
            <a:ext cx="4254500" cy="3937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3390" y="4118610"/>
            <a:ext cx="4914900" cy="425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2695" y="4613275"/>
            <a:ext cx="3968750" cy="406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03390" y="4613910"/>
            <a:ext cx="4216400" cy="42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337945"/>
            <a:ext cx="11687175" cy="4181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00325" y="1818005"/>
            <a:ext cx="15201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31455" y="1818005"/>
            <a:ext cx="38347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4885" y="2218690"/>
            <a:ext cx="8451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0545" y="2263775"/>
            <a:ext cx="8001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93695" y="2717165"/>
            <a:ext cx="21907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56140" y="2717165"/>
            <a:ext cx="8001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24885" y="3215640"/>
            <a:ext cx="8451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55210" y="3215640"/>
            <a:ext cx="21977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32380" y="3666490"/>
            <a:ext cx="8451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10065" y="3616325"/>
            <a:ext cx="8451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51175" y="4112260"/>
            <a:ext cx="5378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09965" y="4173220"/>
            <a:ext cx="8001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51175" y="4558030"/>
            <a:ext cx="8305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67925" y="4618355"/>
            <a:ext cx="159766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58440" y="5008880"/>
            <a:ext cx="1522095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914255" y="5008880"/>
            <a:ext cx="76327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2066925"/>
            <a:ext cx="11772900" cy="2724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88640" y="2472055"/>
            <a:ext cx="7683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5180" y="2472055"/>
            <a:ext cx="7981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0020" y="2472055"/>
            <a:ext cx="7981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58475" y="2472055"/>
            <a:ext cx="8058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8365" y="3429000"/>
            <a:ext cx="206756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42720" y="3847465"/>
            <a:ext cx="6400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82815" y="3847465"/>
            <a:ext cx="6400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37665" y="4321175"/>
            <a:ext cx="11518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54190" y="4321175"/>
            <a:ext cx="9334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268730"/>
            <a:ext cx="11715750" cy="502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58120" y="1675130"/>
            <a:ext cx="11957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3185" y="2155825"/>
            <a:ext cx="235966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8105" y="2607310"/>
            <a:ext cx="113347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8785" y="2607310"/>
            <a:ext cx="13550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0125" y="3051175"/>
            <a:ext cx="1099185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48520" y="3516630"/>
            <a:ext cx="180530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7620" y="3967480"/>
            <a:ext cx="297751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18735" y="4906645"/>
            <a:ext cx="1324610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55460" y="4906645"/>
            <a:ext cx="125666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45525" y="4906645"/>
            <a:ext cx="2750820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96835" y="5394960"/>
            <a:ext cx="21805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98150" y="5387340"/>
            <a:ext cx="135572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0125" y="5845810"/>
            <a:ext cx="60452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2026-01-30T03:34:08Z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