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9270" y="3095625"/>
            <a:ext cx="355282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66545"/>
            <a:ext cx="10944225" cy="3724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26260" y="203644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66895" y="2036445"/>
            <a:ext cx="52832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0930" y="2036445"/>
            <a:ext cx="5873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74020" y="2036445"/>
            <a:ext cx="6997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74595" y="2494915"/>
            <a:ext cx="4762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0345" y="2494915"/>
            <a:ext cx="54292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45400" y="2547620"/>
            <a:ext cx="7613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74020" y="2547620"/>
            <a:ext cx="6096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365" y="3429000"/>
            <a:ext cx="5651500" cy="393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985" y="3486785"/>
            <a:ext cx="4038600" cy="381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365" y="3909695"/>
            <a:ext cx="5638800" cy="3746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4985" y="3909695"/>
            <a:ext cx="4267200" cy="3937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365" y="4420870"/>
            <a:ext cx="5702300" cy="3746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5365" y="4866005"/>
            <a:ext cx="8547100" cy="34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0485"/>
            <a:ext cx="11687175" cy="468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68500" y="1795780"/>
            <a:ext cx="54292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44485" y="1795780"/>
            <a:ext cx="16706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5285" y="2254250"/>
            <a:ext cx="8356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0865" y="2254250"/>
            <a:ext cx="7537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14065" y="2757805"/>
            <a:ext cx="13614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0865" y="2757805"/>
            <a:ext cx="7537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21760" y="3228340"/>
            <a:ext cx="7537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60320" y="3694430"/>
            <a:ext cx="5295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59165" y="3228340"/>
            <a:ext cx="136271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84475" y="4095115"/>
            <a:ext cx="274637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2275" y="3698875"/>
            <a:ext cx="23926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68015" y="4601210"/>
            <a:ext cx="9867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76920" y="4099560"/>
            <a:ext cx="10839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11425" y="5134610"/>
            <a:ext cx="158750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15170" y="4639945"/>
            <a:ext cx="145161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84475" y="5518150"/>
            <a:ext cx="169227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029065" y="5113655"/>
            <a:ext cx="14052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918825" y="5113655"/>
            <a:ext cx="8147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562100"/>
            <a:ext cx="11772900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82365" y="1968500"/>
            <a:ext cx="15271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75830" y="1968500"/>
            <a:ext cx="10680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5565" y="2434590"/>
            <a:ext cx="9029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8330" y="2434590"/>
            <a:ext cx="8432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66430" y="2434590"/>
            <a:ext cx="17824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21500" y="3366770"/>
            <a:ext cx="24136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75100" y="3855720"/>
            <a:ext cx="157924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10545" y="3855720"/>
            <a:ext cx="85852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5830" y="4323715"/>
            <a:ext cx="151955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99355" y="4785360"/>
            <a:ext cx="444373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562100"/>
            <a:ext cx="11715750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34685" y="1953260"/>
            <a:ext cx="182816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58705" y="2383155"/>
            <a:ext cx="15728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4760" y="2903855"/>
            <a:ext cx="93408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8920" y="2903855"/>
            <a:ext cx="174434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33340" y="2903855"/>
            <a:ext cx="154178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9940" y="2903855"/>
            <a:ext cx="91122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21395" y="2903855"/>
            <a:ext cx="177482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79770" y="3369945"/>
            <a:ext cx="170751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40065" y="3371850"/>
            <a:ext cx="158750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59695" y="3371850"/>
            <a:ext cx="136906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07465" y="3830320"/>
            <a:ext cx="160210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04455" y="4304030"/>
            <a:ext cx="255460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22610" y="4307840"/>
            <a:ext cx="123126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3300" y="4764405"/>
            <a:ext cx="13957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08325" y="4764405"/>
            <a:ext cx="202501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2026-01-30T01:27:05Z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