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3124200"/>
            <a:ext cx="48768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866900"/>
            <a:ext cx="11744325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03525" y="1866900"/>
            <a:ext cx="68516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2290" y="1866900"/>
            <a:ext cx="85788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6990" y="1866900"/>
            <a:ext cx="122618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2710" y="1866900"/>
            <a:ext cx="143637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0900" y="2400300"/>
            <a:ext cx="173609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4270" y="2933700"/>
            <a:ext cx="85788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66990" y="2933700"/>
            <a:ext cx="91059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6215" y="3429000"/>
            <a:ext cx="142811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4855" y="3970020"/>
            <a:ext cx="185610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25165" y="3963670"/>
            <a:ext cx="85026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66215" y="4489450"/>
            <a:ext cx="92519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628775"/>
            <a:ext cx="11210925" cy="360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730" y="1628775"/>
            <a:ext cx="5137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562100"/>
            <a:ext cx="11744325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4885" y="3429635"/>
            <a:ext cx="173736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7635" y="4060825"/>
            <a:ext cx="127952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7635" y="4692650"/>
            <a:ext cx="127952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44325" cy="518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9630" y="4885055"/>
            <a:ext cx="1108583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430" y="5396230"/>
            <a:ext cx="1141603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430" y="5908040"/>
            <a:ext cx="1141603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2026-01-30T03:19:04Z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