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3124200"/>
            <a:ext cx="24384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68730"/>
            <a:ext cx="11029950" cy="5210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56105" y="173545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36415" y="1735455"/>
            <a:ext cx="9785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3680" y="1735455"/>
            <a:ext cx="5346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5305" y="1735455"/>
            <a:ext cx="797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4035" y="2186305"/>
            <a:ext cx="5346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22090" y="2231390"/>
            <a:ext cx="5346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66405" y="2231390"/>
            <a:ext cx="4679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55645" y="3163570"/>
            <a:ext cx="7664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95155" y="3163570"/>
            <a:ext cx="15468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65245" y="3673475"/>
            <a:ext cx="41325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65245" y="4095750"/>
            <a:ext cx="7664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65665" y="4095750"/>
            <a:ext cx="15932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87670" y="4599305"/>
            <a:ext cx="16306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55645" y="5027930"/>
            <a:ext cx="7664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34400" y="5027930"/>
            <a:ext cx="190182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62400" y="5539105"/>
            <a:ext cx="14732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41750" y="6049645"/>
            <a:ext cx="42252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585200" y="6049645"/>
            <a:ext cx="7664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2060575"/>
            <a:ext cx="118014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860" y="631825"/>
            <a:ext cx="7419975" cy="142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22165" y="631825"/>
            <a:ext cx="8140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4740" y="1085215"/>
            <a:ext cx="463232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0650" y="1572895"/>
            <a:ext cx="29108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1700" y="2435860"/>
            <a:ext cx="9188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2660" y="2435860"/>
            <a:ext cx="9188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39075" y="2924810"/>
            <a:ext cx="186563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94440" y="2901950"/>
            <a:ext cx="550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615" y="3360420"/>
            <a:ext cx="76771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64915" y="3846830"/>
            <a:ext cx="85661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64115" y="3846830"/>
            <a:ext cx="85661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94500" y="4312285"/>
            <a:ext cx="16306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31900" y="4793615"/>
            <a:ext cx="94678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40035" y="5281930"/>
            <a:ext cx="102108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43555" y="5748020"/>
            <a:ext cx="105854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09585" y="5748020"/>
            <a:ext cx="183261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99755" y="6251575"/>
            <a:ext cx="102108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268730"/>
            <a:ext cx="11744325" cy="468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7635" y="1668145"/>
            <a:ext cx="138493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5180" y="1668145"/>
            <a:ext cx="212090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8225" y="2156460"/>
            <a:ext cx="180530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5690" y="2156460"/>
            <a:ext cx="200025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3510" y="3118485"/>
            <a:ext cx="182054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3975" y="3118485"/>
            <a:ext cx="20916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79770" y="3622040"/>
            <a:ext cx="2640330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61425" y="3622040"/>
            <a:ext cx="241490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4165" y="4110355"/>
            <a:ext cx="609600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79135" y="4539615"/>
            <a:ext cx="120523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63155" y="4539615"/>
            <a:ext cx="131826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60205" y="4539615"/>
            <a:ext cx="179832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94825" y="5013960"/>
            <a:ext cx="213677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04620" y="5480050"/>
            <a:ext cx="231711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07205" y="5472430"/>
            <a:ext cx="275336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2026-01-30T01:36:50Z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