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5350" y="3176270"/>
            <a:ext cx="2781300" cy="504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45235"/>
            <a:ext cx="11506200" cy="54197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43455" y="1700530"/>
            <a:ext cx="64198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0705" y="1700530"/>
            <a:ext cx="64198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4865" y="1700530"/>
            <a:ext cx="64198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26955" y="1700530"/>
            <a:ext cx="131762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43455" y="2166620"/>
            <a:ext cx="64198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56810" y="2166620"/>
            <a:ext cx="46926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99935" y="2166620"/>
            <a:ext cx="71628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26955" y="2166620"/>
            <a:ext cx="53657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82775" y="2632710"/>
            <a:ext cx="46164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41215" y="2632710"/>
            <a:ext cx="46164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16215" y="2632710"/>
            <a:ext cx="71691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89505" y="3503930"/>
            <a:ext cx="155829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68665" y="3503930"/>
            <a:ext cx="322643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89505" y="3940175"/>
            <a:ext cx="155829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417560" y="3940175"/>
            <a:ext cx="175323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044065" y="4398010"/>
            <a:ext cx="179070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368665" y="4375150"/>
            <a:ext cx="155829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758440" y="4841240"/>
            <a:ext cx="199326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533130" y="4841240"/>
            <a:ext cx="163766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344420" y="5284470"/>
            <a:ext cx="88201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651240" y="5307330"/>
            <a:ext cx="88201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178810" y="5727700"/>
            <a:ext cx="146240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27035" y="5735320"/>
            <a:ext cx="264795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833370" y="6200140"/>
            <a:ext cx="54610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596630" y="6139180"/>
            <a:ext cx="255016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268730"/>
            <a:ext cx="117443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33040" y="1204595"/>
            <a:ext cx="76136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3430" y="1204595"/>
            <a:ext cx="114427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3040" y="1603375"/>
            <a:ext cx="173101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3430" y="1657985"/>
            <a:ext cx="7981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4540" y="2111375"/>
            <a:ext cx="56642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3430" y="2111375"/>
            <a:ext cx="163195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20680" y="2111375"/>
            <a:ext cx="115189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460" y="2992120"/>
            <a:ext cx="10775950" cy="4127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675" y="3465195"/>
            <a:ext cx="5765800" cy="4127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675" y="3937635"/>
            <a:ext cx="8521700" cy="41275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288155" y="4739005"/>
            <a:ext cx="123507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16685" y="5237480"/>
            <a:ext cx="100203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36765" y="5237480"/>
            <a:ext cx="188087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7265" y="5723890"/>
            <a:ext cx="15875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319530"/>
            <a:ext cx="117443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91990" y="1733550"/>
            <a:ext cx="147510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8420" y="1733550"/>
            <a:ext cx="159512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7740" y="1733550"/>
            <a:ext cx="159512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2900" y="2184400"/>
            <a:ext cx="159512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59980" y="2184400"/>
            <a:ext cx="145288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85020" y="2184400"/>
            <a:ext cx="228346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5525" y="2635885"/>
            <a:ext cx="118999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07335" y="2635885"/>
            <a:ext cx="152717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26330" y="2635250"/>
            <a:ext cx="148145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69560" y="3086100"/>
            <a:ext cx="197104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09205" y="3086100"/>
            <a:ext cx="150495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88170" y="3086100"/>
            <a:ext cx="152019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92680" y="3995420"/>
            <a:ext cx="154241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92625" y="3987800"/>
            <a:ext cx="169672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58685" y="4438650"/>
            <a:ext cx="156908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439275" y="4438650"/>
            <a:ext cx="202692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817370" y="4897120"/>
            <a:ext cx="267398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26025" y="4912360"/>
            <a:ext cx="165290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762500" y="5340350"/>
            <a:ext cx="257810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830820" y="5340350"/>
            <a:ext cx="303593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2026-01-29T03:41:44Z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