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28" r:id="rId25"/>
    <p:sldId id="329" r:id="rId26"/>
    <p:sldId id="330" r:id="rId27"/>
    <p:sldId id="331" r:id="rId28"/>
    <p:sldId id="332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185987"/>
            <a:ext cx="119538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90687"/>
            <a:ext cx="106775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1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19237"/>
            <a:ext cx="9601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775"/>
            <a:ext cx="108489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83145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09120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4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6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908720"/>
            <a:ext cx="888682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9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4149080"/>
            <a:ext cx="107061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277555"/>
            <a:ext cx="10801200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187838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140968"/>
            <a:ext cx="1137726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149080"/>
            <a:ext cx="11377264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062366"/>
            <a:ext cx="11377264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6057789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7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7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9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64904"/>
            <a:ext cx="113157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4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63015"/>
            <a:ext cx="11268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3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3140968"/>
            <a:ext cx="112204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0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1249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38375"/>
            <a:ext cx="111728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71687"/>
            <a:ext cx="117348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204864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4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757487"/>
            <a:ext cx="107918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42682"/>
            <a:ext cx="10009112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68" y="3506611"/>
            <a:ext cx="1000911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2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12976"/>
            <a:ext cx="10657184" cy="5406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64512"/>
            <a:ext cx="10657184" cy="62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192" y="4965552"/>
            <a:ext cx="10657184" cy="62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901656"/>
            <a:ext cx="10657184" cy="54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50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2550"/>
            <a:ext cx="11353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4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57412"/>
            <a:ext cx="107346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13659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89217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15193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5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43050"/>
            <a:ext cx="113157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7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14500"/>
            <a:ext cx="107632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81611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91894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83145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437112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2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12889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23172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14423"/>
            <a:ext cx="11377264" cy="5760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0398"/>
            <a:ext cx="1137726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20074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41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30718"/>
            <a:ext cx="54006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271397"/>
            <a:ext cx="110490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974452"/>
            <a:ext cx="563872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204864"/>
            <a:ext cx="11268075" cy="442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065482"/>
            <a:ext cx="1080120" cy="707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96" y="4995791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4450"/>
            <a:ext cx="113538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021288"/>
            <a:ext cx="2376264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6021288"/>
            <a:ext cx="2376264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3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85184"/>
            <a:ext cx="8296275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769" y="2204864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6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53444"/>
            <a:ext cx="11201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4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2026-01-19T06:42:51Z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