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62112"/>
            <a:ext cx="11296650" cy="3533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068960"/>
            <a:ext cx="266429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3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16832"/>
            <a:ext cx="1088707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854" y="4365104"/>
            <a:ext cx="10791825" cy="125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288" y="2564904"/>
            <a:ext cx="2232248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3321560"/>
            <a:ext cx="2232248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5042215"/>
            <a:ext cx="3384376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5022489"/>
            <a:ext cx="280831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9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4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1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87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95450"/>
            <a:ext cx="112776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7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0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6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63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5445224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6160418"/>
            <a:ext cx="615504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204864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7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128" y="4365104"/>
            <a:ext cx="990327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336" y="5085184"/>
            <a:ext cx="10956064" cy="105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348880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1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14537"/>
            <a:ext cx="110109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3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84784"/>
            <a:ext cx="100811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2204864"/>
            <a:ext cx="1115122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24944"/>
            <a:ext cx="1123324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20" y="3678396"/>
            <a:ext cx="11233248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051" y="4437112"/>
            <a:ext cx="11233248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218105"/>
            <a:ext cx="1123324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4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7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144" y="4293096"/>
            <a:ext cx="1130617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0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5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27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412776"/>
            <a:ext cx="9361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060848"/>
            <a:ext cx="61550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468" y="2717154"/>
            <a:ext cx="99603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6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2708920"/>
            <a:ext cx="112680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3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4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6825"/>
            <a:ext cx="112871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9737"/>
            <a:ext cx="1132522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420888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9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90687"/>
            <a:ext cx="106775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2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76412"/>
            <a:ext cx="1074420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088" y="3933056"/>
            <a:ext cx="972801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4507321"/>
            <a:ext cx="972801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9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14500"/>
            <a:ext cx="112299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8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72816"/>
            <a:ext cx="1065847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752997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55613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219542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948747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724251"/>
            <a:ext cx="11151220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499755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09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76872"/>
            <a:ext cx="615504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992" y="5805264"/>
            <a:ext cx="69983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414587"/>
            <a:ext cx="1071562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10" y="2348880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10" y="3103685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10" y="3844465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9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00162"/>
            <a:ext cx="113061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2708920"/>
            <a:ext cx="10693647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75487"/>
            <a:ext cx="10693647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511" y="4254724"/>
            <a:ext cx="10693647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511" y="4966464"/>
            <a:ext cx="10693647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29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09725"/>
            <a:ext cx="1077277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609725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64530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105310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811366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575295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6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708920"/>
            <a:ext cx="1070317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29000"/>
            <a:ext cx="10703172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57687"/>
            <a:ext cx="10703172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496" y="4910758"/>
            <a:ext cx="10703172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496" y="5654304"/>
            <a:ext cx="10703172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4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747962"/>
            <a:ext cx="107061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35607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90412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2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45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24012"/>
            <a:ext cx="109156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6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2733304"/>
            <a:ext cx="10765655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501008"/>
            <a:ext cx="1076565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4243944"/>
            <a:ext cx="1076565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967" y="4986880"/>
            <a:ext cx="10765655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0" y="5729816"/>
            <a:ext cx="1076565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09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8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795587"/>
            <a:ext cx="1135380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0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556792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8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57375"/>
            <a:ext cx="108013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327" y="3873240"/>
            <a:ext cx="9733347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916" y="4476750"/>
            <a:ext cx="7185283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4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757487"/>
            <a:ext cx="107823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413" y="2725877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413" y="3480682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14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85975"/>
            <a:ext cx="113442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3440776"/>
            <a:ext cx="10568681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55168"/>
            <a:ext cx="10568681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0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08920"/>
            <a:ext cx="1078946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552" y="3421373"/>
            <a:ext cx="10789468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33826"/>
            <a:ext cx="10789468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36743"/>
            <a:ext cx="10789468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436" y="5558732"/>
            <a:ext cx="1078946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5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99" y="4389488"/>
            <a:ext cx="1129665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95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924944"/>
            <a:ext cx="615504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53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46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76350"/>
            <a:ext cx="109156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1276350"/>
            <a:ext cx="11151220" cy="4442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1951557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2689101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3433116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4208620"/>
            <a:ext cx="11151220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4972549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157412"/>
            <a:ext cx="108585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73016"/>
            <a:ext cx="9677722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176712"/>
            <a:ext cx="7344816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25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61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60" y="1464965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60" y="2167581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60" y="2862062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60" y="3602842"/>
            <a:ext cx="1115122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60" y="4343622"/>
            <a:ext cx="11151220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60" y="5061252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1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429000"/>
            <a:ext cx="107156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19300"/>
            <a:ext cx="107632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96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3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8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98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50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14537"/>
            <a:ext cx="109537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1934296"/>
            <a:ext cx="1115122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2689101"/>
            <a:ext cx="1115122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3441455"/>
            <a:ext cx="1115122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4193809"/>
            <a:ext cx="1115122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45108"/>
            <a:ext cx="113728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160890"/>
            <a:ext cx="10651926" cy="5697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589288"/>
            <a:ext cx="949979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356992"/>
            <a:ext cx="9499798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360" y="4057253"/>
            <a:ext cx="9499798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1552" y="4777149"/>
            <a:ext cx="9499798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3936" y="5536612"/>
            <a:ext cx="9499798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3936" y="6241188"/>
            <a:ext cx="949979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2026-01-19T07:51:44Z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