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986087"/>
            <a:ext cx="98107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23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6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33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4784"/>
            <a:ext cx="111918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44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00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6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33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2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0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348880"/>
            <a:ext cx="1128712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2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52587"/>
            <a:ext cx="1172527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808"/>
            <a:ext cx="112585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82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71637"/>
            <a:ext cx="113061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71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69700"/>
            <a:ext cx="9066981" cy="67436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2276872"/>
            <a:ext cx="3672408" cy="3844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852936"/>
            <a:ext cx="5328592" cy="3844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415664"/>
            <a:ext cx="5328592" cy="4331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5997" y="4437112"/>
            <a:ext cx="3534419" cy="3844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403" y="4989864"/>
            <a:ext cx="5229621" cy="426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7440" y="5584192"/>
            <a:ext cx="5229621" cy="4259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7440" y="6171304"/>
            <a:ext cx="5229621" cy="42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42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690812"/>
            <a:ext cx="1124902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96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11784632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87609"/>
            <a:ext cx="11784632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32561"/>
            <a:ext cx="11784632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70111"/>
            <a:ext cx="11784632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013176"/>
            <a:ext cx="11784632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56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7" y="3212976"/>
            <a:ext cx="10275887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697" y="4115800"/>
            <a:ext cx="10686677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937" y="4965552"/>
            <a:ext cx="10686677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843992"/>
            <a:ext cx="10686677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59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671762"/>
            <a:ext cx="1134427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50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84784"/>
            <a:ext cx="1070610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11784632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48880"/>
            <a:ext cx="11784632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82257"/>
            <a:ext cx="11784632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073508"/>
            <a:ext cx="11784632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976333"/>
            <a:ext cx="11784632" cy="600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856009"/>
            <a:ext cx="11784632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01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6026695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509120"/>
            <a:ext cx="792088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622453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697824"/>
            <a:ext cx="2376264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8275" y="5697824"/>
            <a:ext cx="2376264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1121271"/>
            <a:ext cx="11249025" cy="576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204864"/>
            <a:ext cx="792088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728912"/>
            <a:ext cx="10668000" cy="1400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704872"/>
            <a:ext cx="9721080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924" y="3642421"/>
            <a:ext cx="9721080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7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38337"/>
            <a:ext cx="113061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0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5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2026-01-19T07:01:14Z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