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3109595"/>
            <a:ext cx="91535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433320"/>
            <a:ext cx="11744325" cy="1990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45460" y="2778760"/>
            <a:ext cx="80772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4645" y="2778760"/>
            <a:ext cx="8312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4520" y="2778760"/>
            <a:ext cx="247332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635" y="3241040"/>
            <a:ext cx="86995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1505" y="3241040"/>
            <a:ext cx="310832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4775" y="3663950"/>
            <a:ext cx="831215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6835" y="3663950"/>
            <a:ext cx="1189990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671320"/>
            <a:ext cx="11744325" cy="3514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58255" y="2070735"/>
            <a:ext cx="54991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425" y="4865370"/>
            <a:ext cx="533209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809750"/>
            <a:ext cx="11687175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93780" y="1809750"/>
            <a:ext cx="5416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800225"/>
            <a:ext cx="116586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2650" y="3822065"/>
            <a:ext cx="1097407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565" y="4233545"/>
            <a:ext cx="1108773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105" y="4637405"/>
            <a:ext cx="1114107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433195"/>
            <a:ext cx="11744325" cy="3990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5510" y="3799205"/>
            <a:ext cx="11062970" cy="33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8485" y="4195445"/>
            <a:ext cx="11389360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825" y="4613910"/>
            <a:ext cx="1142301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485" y="4994275"/>
            <a:ext cx="830580" cy="33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