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33500"/>
            <a:ext cx="11449050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73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398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610606"/>
            <a:ext cx="727710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89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94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91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1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00929"/>
            <a:ext cx="112871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87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35038"/>
            <a:ext cx="11249025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2636912"/>
            <a:ext cx="113347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7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4941168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109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12776"/>
            <a:ext cx="109156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86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600325"/>
            <a:ext cx="1092517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631504" y="2568605"/>
            <a:ext cx="10225136" cy="4895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7408" y="3212976"/>
            <a:ext cx="11089232" cy="4895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67408" y="3710688"/>
            <a:ext cx="11089232" cy="48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63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8247" y="5301208"/>
            <a:ext cx="615504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1268760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47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81162"/>
            <a:ext cx="1097280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631504" y="1674037"/>
            <a:ext cx="10067328" cy="4895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09600" y="2276872"/>
            <a:ext cx="11089232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17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31009"/>
            <a:ext cx="11353800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356992"/>
            <a:ext cx="1086147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26596"/>
            <a:ext cx="10861476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800503"/>
            <a:ext cx="10861476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485735"/>
            <a:ext cx="10861476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6188399"/>
            <a:ext cx="10861476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41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80922"/>
            <a:ext cx="113157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93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44724"/>
            <a:ext cx="1130617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7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33500"/>
            <a:ext cx="113157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44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3429000"/>
            <a:ext cx="113157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47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22441"/>
            <a:ext cx="112585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90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74064"/>
            <a:ext cx="112585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05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97298"/>
            <a:ext cx="112490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27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8247" y="1426840"/>
            <a:ext cx="61550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1426840"/>
            <a:ext cx="792088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924944"/>
            <a:ext cx="615504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3625205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5618446"/>
            <a:ext cx="11306175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8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6825"/>
            <a:ext cx="113061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36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14450"/>
            <a:ext cx="1129665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3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95400"/>
            <a:ext cx="11268075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2780928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745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43075"/>
            <a:ext cx="1072515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591050"/>
            <a:ext cx="597666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05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908" y="4505672"/>
            <a:ext cx="105537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79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1305263"/>
            <a:ext cx="10977487" cy="4895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1" y="2057618"/>
            <a:ext cx="11089232" cy="4895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1" y="2763674"/>
            <a:ext cx="11089232" cy="4895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1" y="3481305"/>
            <a:ext cx="11089232" cy="4895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1" y="4222084"/>
            <a:ext cx="11089232" cy="4895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1" y="4939715"/>
            <a:ext cx="11089232" cy="4895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1" y="5645771"/>
            <a:ext cx="11089232" cy="48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12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2852936"/>
            <a:ext cx="10707935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655" y="3577581"/>
            <a:ext cx="10707935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654" y="4309853"/>
            <a:ext cx="10707935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033722"/>
            <a:ext cx="10707935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741087"/>
            <a:ext cx="1070793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79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781300"/>
            <a:ext cx="1069657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47711" y="2808678"/>
            <a:ext cx="10977487" cy="4895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47712" y="3501008"/>
            <a:ext cx="11089232" cy="48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8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52340"/>
            <a:ext cx="1133475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09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04864"/>
            <a:ext cx="61550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5152" y="4472544"/>
            <a:ext cx="9915848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200" y="5022333"/>
            <a:ext cx="1322368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089" y="727224"/>
            <a:ext cx="10357172" cy="54696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443" y="671264"/>
            <a:ext cx="1746189" cy="508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635416"/>
            <a:ext cx="6431119" cy="5081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7111" y="1414584"/>
            <a:ext cx="10369759" cy="5081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7111" y="2122525"/>
            <a:ext cx="10369759" cy="5081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088" y="2780928"/>
            <a:ext cx="10369759" cy="5081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501008"/>
            <a:ext cx="10369759" cy="5081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221088"/>
            <a:ext cx="10369759" cy="50815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5736" y="4869160"/>
            <a:ext cx="10369759" cy="50815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138" y="5589240"/>
            <a:ext cx="10369759" cy="50815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5007" y="6267450"/>
            <a:ext cx="10557617" cy="58339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6237422"/>
            <a:ext cx="10823481" cy="50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99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76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95412"/>
            <a:ext cx="113919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74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90650"/>
            <a:ext cx="10696575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340768"/>
            <a:ext cx="11017224" cy="508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081548"/>
            <a:ext cx="11017224" cy="5081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764455"/>
            <a:ext cx="11017224" cy="5081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496907"/>
            <a:ext cx="11017224" cy="5081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153416"/>
            <a:ext cx="11017224" cy="5081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871047"/>
            <a:ext cx="11017224" cy="50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2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45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86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4293096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09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268760"/>
            <a:ext cx="1069657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19" y="5373216"/>
            <a:ext cx="9668767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784" y="6093296"/>
            <a:ext cx="178982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58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09700"/>
            <a:ext cx="11382375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132856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4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373216"/>
            <a:ext cx="6552728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90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59326"/>
            <a:ext cx="11163795" cy="56986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1844824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3356992"/>
            <a:ext cx="1070793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4077072"/>
            <a:ext cx="10707934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4787616"/>
            <a:ext cx="10707934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435917"/>
            <a:ext cx="1070793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821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772816"/>
            <a:ext cx="1076325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" y="3212976"/>
            <a:ext cx="10744200" cy="2724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78" y="1678999"/>
            <a:ext cx="11017224" cy="5081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78" y="2348880"/>
            <a:ext cx="11017224" cy="5081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78" y="3170682"/>
            <a:ext cx="11017224" cy="5081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78" y="3899888"/>
            <a:ext cx="11017224" cy="5081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78" y="4637460"/>
            <a:ext cx="11017224" cy="5081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78" y="5311999"/>
            <a:ext cx="11017224" cy="50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666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62100"/>
            <a:ext cx="113823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27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92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4268712"/>
            <a:ext cx="10678789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095" y="4989936"/>
            <a:ext cx="10678789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392" y="5687952"/>
            <a:ext cx="10678789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1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424112"/>
            <a:ext cx="10744200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372030"/>
            <a:ext cx="11017224" cy="508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089660"/>
            <a:ext cx="11017224" cy="5081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818866"/>
            <a:ext cx="11017224" cy="50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5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94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66837"/>
            <a:ext cx="10725150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268760"/>
            <a:ext cx="11017224" cy="508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009540"/>
            <a:ext cx="11017224" cy="5081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704021"/>
            <a:ext cx="11017224" cy="5081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421652"/>
            <a:ext cx="11017224" cy="5081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162431"/>
            <a:ext cx="11017224" cy="5081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869160"/>
            <a:ext cx="11017224" cy="50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26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87" y="3429000"/>
            <a:ext cx="107156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78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3" y="2626896"/>
            <a:ext cx="11500023" cy="4123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73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51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419350"/>
            <a:ext cx="103251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29517"/>
            <a:ext cx="113538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0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31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564904"/>
            <a:ext cx="10789468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284984"/>
            <a:ext cx="10933484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019004"/>
            <a:ext cx="10933484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696521"/>
            <a:ext cx="10933484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374038"/>
            <a:ext cx="10933484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344" y="6097588"/>
            <a:ext cx="1093348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501008"/>
            <a:ext cx="2088232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019300"/>
            <a:ext cx="1096327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019300"/>
            <a:ext cx="2448272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8246" y="2043268"/>
            <a:ext cx="2395985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19" y="3406488"/>
            <a:ext cx="2601317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080" y="4149080"/>
            <a:ext cx="615504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7968" y="4149079"/>
            <a:ext cx="18199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2026-01-19T07:42:52Z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