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0"/>
  </p:notesMasterIdLst>
  <p:handoutMasterIdLst>
    <p:handoutMasterId r:id="rId7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3025"/>
            <a:ext cx="11401425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741416"/>
            <a:ext cx="2448272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73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953750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348880"/>
            <a:ext cx="345638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348880"/>
            <a:ext cx="4608512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5355" y="5229200"/>
            <a:ext cx="4608512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5229199"/>
            <a:ext cx="345638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89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57312"/>
            <a:ext cx="113061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94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91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87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7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10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6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400168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63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5877272"/>
            <a:ext cx="615504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114550"/>
            <a:ext cx="1096327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3" y="3573016"/>
            <a:ext cx="9946133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2" y="4278245"/>
            <a:ext cx="9946133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47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060848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17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762250"/>
            <a:ext cx="11049000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41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33537"/>
            <a:ext cx="1135380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861048"/>
            <a:ext cx="151216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3852656"/>
            <a:ext cx="187220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93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395537"/>
            <a:ext cx="11068050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068960"/>
            <a:ext cx="194421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3" y="3049912"/>
            <a:ext cx="2437681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789040"/>
            <a:ext cx="417646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44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47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90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5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85875"/>
            <a:ext cx="112204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27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401312"/>
            <a:ext cx="61550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852936"/>
            <a:ext cx="615504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716856"/>
            <a:ext cx="936104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1360" y="4412728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36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3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74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04925"/>
            <a:ext cx="113347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05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81200"/>
            <a:ext cx="114490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79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28725"/>
            <a:ext cx="1139190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988840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12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019300"/>
            <a:ext cx="1077277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79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514475"/>
            <a:ext cx="107061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514475"/>
            <a:ext cx="100811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420" y="2132856"/>
            <a:ext cx="1115122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8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28725"/>
            <a:ext cx="1137285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3467448"/>
            <a:ext cx="1072698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4243751"/>
            <a:ext cx="10726984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4987965"/>
            <a:ext cx="1072698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09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76437"/>
            <a:ext cx="114014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230952"/>
            <a:ext cx="10890621" cy="56708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2589288"/>
            <a:ext cx="10386565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321560"/>
            <a:ext cx="1038656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056401"/>
            <a:ext cx="10386565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791242"/>
            <a:ext cx="10386565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460" y="5526083"/>
            <a:ext cx="10386565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759" y="6258355"/>
            <a:ext cx="1038656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99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62100"/>
            <a:ext cx="1130617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3032384"/>
            <a:ext cx="10693647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8" y="3813424"/>
            <a:ext cx="10693647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7" y="4626478"/>
            <a:ext cx="10693647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29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319337"/>
            <a:ext cx="10744200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128" y="2301862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128" y="3121149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128" y="3885078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76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739094"/>
            <a:ext cx="8896350" cy="60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4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2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45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3068960"/>
            <a:ext cx="114204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86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2756544"/>
            <a:ext cx="10616877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3501008"/>
            <a:ext cx="10616877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4321706"/>
            <a:ext cx="10616877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47" y="5077557"/>
            <a:ext cx="10616877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183" y="5873269"/>
            <a:ext cx="10616877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09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204864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8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56792"/>
            <a:ext cx="1077277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19" y="4725144"/>
            <a:ext cx="9706867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249019"/>
            <a:ext cx="9706867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4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204864"/>
            <a:ext cx="61550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6968" y="5906635"/>
            <a:ext cx="953762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420888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90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33575"/>
            <a:ext cx="11458575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3501008"/>
            <a:ext cx="10625831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61085"/>
            <a:ext cx="10625831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38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33525"/>
            <a:ext cx="114490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07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905000"/>
            <a:ext cx="10810875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1916832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2689101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3510903"/>
            <a:ext cx="1115122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4293096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04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53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7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47812"/>
            <a:ext cx="106775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26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933575"/>
            <a:ext cx="1076325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1916832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2671637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3458716"/>
            <a:ext cx="1115122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4273277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59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33525"/>
            <a:ext cx="114776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75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28762"/>
            <a:ext cx="1083945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" y="1484784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" y="2276872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" y="3040802"/>
            <a:ext cx="1115122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" y="3839455"/>
            <a:ext cx="1115122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5" y="4649683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10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3933056"/>
            <a:ext cx="11287125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07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12776"/>
            <a:ext cx="106584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01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809875"/>
            <a:ext cx="10658475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76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48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58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4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76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17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05012"/>
            <a:ext cx="113538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93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57350"/>
            <a:ext cx="1138237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861048"/>
            <a:ext cx="4968552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3784" y="4530849"/>
            <a:ext cx="4968552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38350"/>
            <a:ext cx="113633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00808"/>
            <a:ext cx="10934700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628800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383605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3078086"/>
            <a:ext cx="1115122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3807291"/>
            <a:ext cx="1115122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4559646"/>
            <a:ext cx="11151220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5265701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2026-01-19T07:53:37Z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