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919412"/>
            <a:ext cx="77724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57375"/>
            <a:ext cx="116967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869208"/>
            <a:ext cx="1512168" cy="312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0548" y="1893992"/>
            <a:ext cx="1957659" cy="312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895536"/>
            <a:ext cx="1008112" cy="3124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9793088" cy="312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552" y="4791440"/>
            <a:ext cx="9793088" cy="3124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552" y="5636864"/>
            <a:ext cx="9793088" cy="3124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81" y="3965860"/>
            <a:ext cx="122283" cy="3124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600" y="3965860"/>
            <a:ext cx="122283" cy="31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09700"/>
            <a:ext cx="117348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2026-01-19T06:57:03Z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