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152775"/>
            <a:ext cx="746760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729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75" y="4458335"/>
            <a:ext cx="947293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085" y="4947285"/>
            <a:ext cx="9773920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5435600"/>
            <a:ext cx="1145667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675" y="5888355"/>
            <a:ext cx="323278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0485"/>
            <a:ext cx="11715750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85" y="913765"/>
            <a:ext cx="4400550" cy="3714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65190" y="5578475"/>
            <a:ext cx="605980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085" y="6044565"/>
            <a:ext cx="614172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286510"/>
            <a:ext cx="117633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8900" y="2653665"/>
            <a:ext cx="185864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4125" y="2653665"/>
            <a:ext cx="183388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275" y="3134995"/>
            <a:ext cx="77489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2980" y="4097020"/>
            <a:ext cx="718566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555" y="4563110"/>
            <a:ext cx="11042015" cy="36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275" y="5019040"/>
            <a:ext cx="1092136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245" y="5481955"/>
            <a:ext cx="10921365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610" y="5955030"/>
            <a:ext cx="151384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2026-01-29T03:32:35Z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