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2" r:id="rId3"/>
    <p:sldId id="324" r:id="rId4"/>
    <p:sldId id="325" r:id="rId5"/>
    <p:sldId id="326" r:id="rId7"/>
    <p:sldId id="327" r:id="rId8"/>
    <p:sldId id="328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9220" y="3071495"/>
            <a:ext cx="43529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524827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240" y="1356995"/>
            <a:ext cx="5667375" cy="4505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07005" y="1712595"/>
            <a:ext cx="1889760" cy="37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7005" y="2151380"/>
            <a:ext cx="188976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5695" y="2589530"/>
            <a:ext cx="1715135" cy="31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07640" y="3005455"/>
            <a:ext cx="1829435" cy="31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1395" y="3398520"/>
            <a:ext cx="1829435" cy="34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07005" y="3814445"/>
            <a:ext cx="1830070" cy="34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7910" y="4230370"/>
            <a:ext cx="1830070" cy="34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2030" y="4646295"/>
            <a:ext cx="2423795" cy="34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26550" y="2566670"/>
            <a:ext cx="1852930" cy="34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09995" y="2982595"/>
            <a:ext cx="1913255" cy="33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27185" y="3814445"/>
            <a:ext cx="1851660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70955" y="4230370"/>
            <a:ext cx="1851660" cy="33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24295" y="5417820"/>
            <a:ext cx="1851660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800465" y="5417820"/>
            <a:ext cx="1676400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272540"/>
            <a:ext cx="567690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8555" y="905510"/>
            <a:ext cx="5648325" cy="3705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8425" y="4610735"/>
            <a:ext cx="5362575" cy="447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45330" y="1620520"/>
            <a:ext cx="1398270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205" y="2062480"/>
            <a:ext cx="545465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98625" y="2047240"/>
            <a:ext cx="169354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3785" y="3303905"/>
            <a:ext cx="2318385" cy="324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90645" y="3303905"/>
            <a:ext cx="1648460" cy="324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30350" y="4530090"/>
            <a:ext cx="23609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67860" y="4530090"/>
            <a:ext cx="152654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4840" y="494919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76820" y="2047240"/>
            <a:ext cx="64008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809990" y="2047240"/>
            <a:ext cx="64008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61810" y="4167505"/>
            <a:ext cx="5005070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95415" y="4610735"/>
            <a:ext cx="3656965" cy="37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340485"/>
            <a:ext cx="5695950" cy="3467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1712595"/>
            <a:ext cx="5651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59940" y="2192655"/>
            <a:ext cx="504190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1275" y="2192655"/>
            <a:ext cx="504190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8890" y="2633980"/>
            <a:ext cx="504190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83740" y="3974465"/>
            <a:ext cx="5055235" cy="33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31645" y="4393565"/>
            <a:ext cx="3829685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71905"/>
            <a:ext cx="5695950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810" y="3390900"/>
            <a:ext cx="5438775" cy="3333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72210" y="2990215"/>
            <a:ext cx="5270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3810" y="5998210"/>
            <a:ext cx="543941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196340"/>
            <a:ext cx="5619750" cy="439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48815" y="2085975"/>
            <a:ext cx="5125085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91310" y="2519680"/>
            <a:ext cx="5482590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44650" y="2953385"/>
            <a:ext cx="5482590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4650" y="3387090"/>
            <a:ext cx="5482590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4650" y="3820795"/>
            <a:ext cx="5429250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91310" y="4254500"/>
            <a:ext cx="5482590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91310" y="4688205"/>
            <a:ext cx="560387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91310" y="5121910"/>
            <a:ext cx="5125085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3" grpId="0" bldLvl="0" animBg="1"/>
      <p:bldP spid="3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2026-01-30T01:54:08Z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