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4" r:id="rId11"/>
    <p:sldId id="333" r:id="rId12"/>
    <p:sldId id="332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14550"/>
            <a:ext cx="113157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1943100"/>
            <a:ext cx="111061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2564357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3472" y="182555"/>
            <a:ext cx="8280920" cy="6581175"/>
            <a:chOff x="1271464" y="16177"/>
            <a:chExt cx="8631533" cy="67754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6177"/>
              <a:ext cx="8542305" cy="532859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229200"/>
              <a:ext cx="8559525" cy="15624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229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33525"/>
            <a:ext cx="10782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2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248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95640"/>
            <a:ext cx="8105775" cy="161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398800"/>
            <a:ext cx="32004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06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16632"/>
            <a:ext cx="10463823" cy="6529369"/>
            <a:chOff x="263352" y="116632"/>
            <a:chExt cx="10463823" cy="65293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1" y="116632"/>
              <a:ext cx="7488832" cy="242928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420888"/>
              <a:ext cx="10463823" cy="42251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752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08720"/>
            <a:ext cx="115443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2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8287"/>
            <a:ext cx="11515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8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423518"/>
            <a:ext cx="9586612" cy="623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9700"/>
            <a:ext cx="11772900" cy="4038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369" y="3140968"/>
            <a:ext cx="947679" cy="3111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42347"/>
            <a:ext cx="936104" cy="3111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317" y="4012966"/>
            <a:ext cx="936104" cy="3111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170" y="4012966"/>
            <a:ext cx="1463310" cy="311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252" y="4480441"/>
            <a:ext cx="936104" cy="3111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480441"/>
            <a:ext cx="1008112" cy="311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836712"/>
            <a:ext cx="115347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0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7800"/>
            <a:ext cx="114776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47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764704"/>
            <a:ext cx="116586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620688"/>
            <a:ext cx="11601450" cy="5772150"/>
            <a:chOff x="290512" y="404664"/>
            <a:chExt cx="11601450" cy="57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404664"/>
              <a:ext cx="11591925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2471589"/>
              <a:ext cx="1160145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11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764704"/>
            <a:ext cx="115728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157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2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0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90775"/>
            <a:ext cx="114776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1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856"/>
          <a:stretch/>
        </p:blipFill>
        <p:spPr>
          <a:xfrm>
            <a:off x="228600" y="1484784"/>
            <a:ext cx="11734800" cy="38884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2564904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97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92696"/>
            <a:ext cx="1123324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325" b="13639"/>
          <a:stretch/>
        </p:blipFill>
        <p:spPr>
          <a:xfrm>
            <a:off x="2423592" y="116632"/>
            <a:ext cx="5184576" cy="11366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2439" b="2038"/>
          <a:stretch/>
        </p:blipFill>
        <p:spPr>
          <a:xfrm>
            <a:off x="1055440" y="1372616"/>
            <a:ext cx="972985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58525" cy="169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1544" y="1626364"/>
            <a:ext cx="9649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733" y="2494002"/>
            <a:ext cx="106097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4104" y="1374534"/>
            <a:ext cx="105491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82" y="2378609"/>
            <a:ext cx="106097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793" y="3382684"/>
            <a:ext cx="106097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793" y="4386759"/>
            <a:ext cx="106097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478" y="5302162"/>
            <a:ext cx="10609794" cy="647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5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3130"/>
            <a:ext cx="10796386" cy="52921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52982"/>
            <a:ext cx="10549172" cy="668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3063" y="4509120"/>
            <a:ext cx="105491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04212"/>
            <a:ext cx="105491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8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1444" y="3508276"/>
            <a:ext cx="105491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09120"/>
            <a:ext cx="10729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09964"/>
            <a:ext cx="107474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9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09700"/>
            <a:ext cx="113728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3927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36912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72712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651" y="4605697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0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4925"/>
            <a:ext cx="117824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33575"/>
            <a:ext cx="110490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87849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8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46670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2284" y="4454803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96" y="541720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3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870"/>
          <a:stretch/>
        </p:blipFill>
        <p:spPr>
          <a:xfrm>
            <a:off x="333375" y="1268760"/>
            <a:ext cx="11525250" cy="50384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84430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653136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61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095"/>
          <a:stretch/>
        </p:blipFill>
        <p:spPr>
          <a:xfrm>
            <a:off x="312089" y="1340768"/>
            <a:ext cx="11439525" cy="50706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1412776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3572587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688496"/>
            <a:ext cx="142483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412776"/>
            <a:ext cx="11652993" cy="3921224"/>
            <a:chOff x="191344" y="1412776"/>
            <a:chExt cx="11652993" cy="3921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47762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3429000"/>
              <a:ext cx="11496675" cy="19050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639616" y="1556792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5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98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5589240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0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85887"/>
            <a:ext cx="110013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5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23987"/>
            <a:ext cx="112109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8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2026-01-18T02:29:23Z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