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97" y="1484785"/>
            <a:ext cx="11642448" cy="4968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57325"/>
            <a:ext cx="108775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8" y="1474574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9" y="2132856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9" y="2781038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9" y="3463945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9" y="4123702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2759" y="4818183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25392"/>
            <a:ext cx="208823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869160"/>
            <a:ext cx="252028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519496"/>
            <a:ext cx="252028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752725"/>
            <a:ext cx="108585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484592"/>
            <a:ext cx="302433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7267" y="3484592"/>
            <a:ext cx="2009253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429000"/>
            <a:ext cx="112776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085184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46227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852936"/>
            <a:ext cx="985983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02" y="3428454"/>
            <a:ext cx="10942348" cy="252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35" y="3366896"/>
            <a:ext cx="109251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328" y="125278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33537"/>
            <a:ext cx="110394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2918044"/>
            <a:ext cx="9984233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3573016"/>
            <a:ext cx="1103947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81125"/>
            <a:ext cx="113919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08920"/>
            <a:ext cx="1080851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3427864"/>
            <a:ext cx="11100209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40" y="4092897"/>
            <a:ext cx="11100209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092" y="4788597"/>
            <a:ext cx="11100209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57" y="4854276"/>
            <a:ext cx="113061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8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66600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636912"/>
            <a:ext cx="11277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27687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71317"/>
            <a:ext cx="970153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49080"/>
            <a:ext cx="10637638" cy="22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05025"/>
            <a:ext cx="113252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08920"/>
            <a:ext cx="1063116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32" y="3429000"/>
            <a:ext cx="1063116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15000"/>
            <a:ext cx="106311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28787"/>
            <a:ext cx="113252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73264"/>
            <a:ext cx="1070317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81152"/>
            <a:ext cx="1070317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60" y="3789040"/>
            <a:ext cx="1070317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548" y="4459126"/>
            <a:ext cx="1070317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028" y="2276871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79743"/>
            <a:ext cx="10801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76450"/>
            <a:ext cx="107823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9" y="2075322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755670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3438576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144632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448300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2148455"/>
            <a:ext cx="112490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43075"/>
            <a:ext cx="112680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85937"/>
            <a:ext cx="114109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068960"/>
            <a:ext cx="1074603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8" y="3784189"/>
            <a:ext cx="1074603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453461"/>
            <a:ext cx="1074603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3285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19362"/>
            <a:ext cx="107442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14762"/>
            <a:ext cx="90730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80928"/>
            <a:ext cx="759142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956485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4784"/>
            <a:ext cx="109251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05264"/>
            <a:ext cx="684076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05025"/>
            <a:ext cx="113538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29000"/>
            <a:ext cx="1057344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28291"/>
            <a:ext cx="151216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28750"/>
            <a:ext cx="113538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1064545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25840"/>
            <a:ext cx="1064545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01929"/>
            <a:ext cx="1064545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76412"/>
            <a:ext cx="106489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1525" y="1776412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1526" y="2420888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1526" y="3126944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1526" y="3821425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1526" y="4515906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78120"/>
            <a:ext cx="11171684" cy="567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7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6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28800"/>
            <a:ext cx="106584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8" y="2276872"/>
            <a:ext cx="107727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7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395537"/>
            <a:ext cx="107537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9137" y="2435362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9138" y="3147892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9138" y="3830799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3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3975"/>
            <a:ext cx="11353800" cy="553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356992"/>
            <a:ext cx="1064545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90987"/>
            <a:ext cx="1064545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16590"/>
            <a:ext cx="10645452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545601"/>
            <a:ext cx="10645452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226184"/>
            <a:ext cx="1064545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2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05300"/>
            <a:ext cx="107346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2" y="1313534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1988840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2694896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3435676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4141732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4824638"/>
            <a:ext cx="11089232" cy="489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5530694"/>
            <a:ext cx="11089232" cy="4895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663" y="6251786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8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1340768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1988840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2723394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3424101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4118582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4847787"/>
            <a:ext cx="11089232" cy="489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7" y="5542268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5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92494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057" y="4149080"/>
            <a:ext cx="106965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31580"/>
            <a:ext cx="11325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5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9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3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4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00808"/>
            <a:ext cx="11039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62175"/>
            <a:ext cx="113633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