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0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3" r:id="rId51"/>
    <p:sldId id="374" r:id="rId52"/>
    <p:sldId id="372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52550"/>
            <a:ext cx="1137285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38262"/>
            <a:ext cx="1095375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77" y="1268760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77" y="2023565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77" y="2689101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77" y="3424102"/>
            <a:ext cx="1115122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77" y="4130158"/>
            <a:ext cx="11151220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77" y="4836213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780928"/>
            <a:ext cx="374441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5661248"/>
            <a:ext cx="2304256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5661247"/>
            <a:ext cx="237626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9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433637"/>
            <a:ext cx="1091565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068960"/>
            <a:ext cx="187220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3" y="3068959"/>
            <a:ext cx="921321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789040"/>
            <a:ext cx="100811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4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4142185"/>
            <a:ext cx="113538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91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95400"/>
            <a:ext cx="113347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87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84726"/>
            <a:ext cx="112966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7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76350"/>
            <a:ext cx="112966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0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112776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6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43075"/>
            <a:ext cx="114681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63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5638008"/>
            <a:ext cx="615504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7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8760"/>
            <a:ext cx="112395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17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1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0868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2" y="2204864"/>
            <a:ext cx="10963275" cy="4086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1263010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3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52625"/>
            <a:ext cx="1098232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67062"/>
            <a:ext cx="986509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16" y="3861048"/>
            <a:ext cx="10964445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38275"/>
            <a:ext cx="11382375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414619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4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7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624137"/>
            <a:ext cx="109251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584611"/>
            <a:ext cx="1022513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3068960"/>
            <a:ext cx="11151220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0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57362"/>
            <a:ext cx="113919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5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00808"/>
            <a:ext cx="1089660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1683333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2348880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3054936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3760992"/>
            <a:ext cx="1115122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4489301"/>
            <a:ext cx="11151220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5209381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27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852936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6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3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4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1137"/>
            <a:ext cx="113061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9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2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79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8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76375"/>
            <a:ext cx="113538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09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57312"/>
            <a:ext cx="1145857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988840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708920"/>
            <a:ext cx="61550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2717121"/>
            <a:ext cx="615504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0984" y="4976812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204864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99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105025"/>
            <a:ext cx="108394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9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771650"/>
            <a:ext cx="1066800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697768"/>
            <a:ext cx="1022513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315223"/>
            <a:ext cx="11151220" cy="334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76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28750"/>
            <a:ext cx="113538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418680"/>
            <a:ext cx="1057344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06021"/>
            <a:ext cx="1057344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89353"/>
            <a:ext cx="1057344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4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780928"/>
            <a:ext cx="1061211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01008"/>
            <a:ext cx="1075613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96320"/>
            <a:ext cx="1075613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867248"/>
            <a:ext cx="1075613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526595"/>
            <a:ext cx="1075613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2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771650"/>
            <a:ext cx="106870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700808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20888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92220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775126"/>
            <a:ext cx="1115122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481182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45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24075"/>
            <a:ext cx="114300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6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12776"/>
            <a:ext cx="1066800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12776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060848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61109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426661"/>
            <a:ext cx="1115122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121142"/>
            <a:ext cx="11151220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827198"/>
            <a:ext cx="11151220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463805"/>
            <a:ext cx="11151220" cy="523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146712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09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47925"/>
            <a:ext cx="107537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01069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103685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751867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8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766887"/>
            <a:ext cx="951547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567237"/>
            <a:ext cx="63367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971550"/>
            <a:ext cx="11249025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28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70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667" y="1988840"/>
            <a:ext cx="10791825" cy="3962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874" y="2636912"/>
            <a:ext cx="1086576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874" y="3321568"/>
            <a:ext cx="10865765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874" y="3983728"/>
            <a:ext cx="10865765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042" y="4645888"/>
            <a:ext cx="10865765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696" y="5365968"/>
            <a:ext cx="1086576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0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21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16832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22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57387"/>
            <a:ext cx="1071562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84984"/>
            <a:ext cx="9678292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6" y="3933056"/>
            <a:ext cx="10902429" cy="96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14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62087"/>
            <a:ext cx="1131570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04864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1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19312"/>
            <a:ext cx="113347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3452967"/>
            <a:ext cx="10707935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44595"/>
            <a:ext cx="1070793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9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33512"/>
            <a:ext cx="1131570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51823"/>
            <a:ext cx="1087320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336" y="4139641"/>
            <a:ext cx="10873208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16" y="4827459"/>
            <a:ext cx="1087320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9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140968"/>
            <a:ext cx="112776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62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21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76450"/>
            <a:ext cx="113442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109787"/>
            <a:ext cx="107537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2060848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2761109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3409291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4138496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65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104" y="1154406"/>
            <a:ext cx="10991204" cy="570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94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584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64965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132856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804188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475520"/>
            <a:ext cx="1115122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146851"/>
            <a:ext cx="11151220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849341"/>
            <a:ext cx="11151220" cy="52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547388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5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2" y="5013176"/>
            <a:ext cx="1088707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04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72" y="2780928"/>
            <a:ext cx="11346589" cy="394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0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7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6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482386" cy="49411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614" y="6038503"/>
            <a:ext cx="7702965" cy="51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93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09712"/>
            <a:ext cx="1135380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509712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717032"/>
            <a:ext cx="10009112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634" y="4240907"/>
            <a:ext cx="10917266" cy="110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409825"/>
            <a:ext cx="110490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3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2026-01-19T07:56:41Z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