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967037"/>
            <a:ext cx="68008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8760"/>
            <a:ext cx="111442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7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5875"/>
            <a:ext cx="11268075" cy="557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2276872"/>
            <a:ext cx="7200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7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48680"/>
            <a:ext cx="1063942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276975"/>
            <a:ext cx="70675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6141469"/>
            <a:ext cx="61206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93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81128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552664"/>
            <a:ext cx="669674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7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466850"/>
            <a:ext cx="93630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39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6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71575"/>
            <a:ext cx="11210925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2204864"/>
            <a:ext cx="7200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57325"/>
            <a:ext cx="10820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00225"/>
            <a:ext cx="106870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767280"/>
            <a:ext cx="950505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04" y="2623807"/>
            <a:ext cx="10981495" cy="274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2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85975"/>
            <a:ext cx="112966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8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908720"/>
            <a:ext cx="7086600" cy="574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28762"/>
            <a:ext cx="107823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25517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2896"/>
            <a:ext cx="1108923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65170"/>
            <a:ext cx="110892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06891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4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1124744"/>
            <a:ext cx="67532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219700"/>
            <a:ext cx="62293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9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3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88291"/>
            <a:ext cx="112109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92" y="1218451"/>
            <a:ext cx="11237064" cy="554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2060848"/>
            <a:ext cx="11210925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3067846"/>
            <a:ext cx="11210925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4086418"/>
            <a:ext cx="11210925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5104990"/>
            <a:ext cx="11210925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1" y="6042539"/>
            <a:ext cx="1121092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8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980728"/>
            <a:ext cx="88201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4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24137"/>
            <a:ext cx="113442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4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447925"/>
            <a:ext cx="111823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1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71625"/>
            <a:ext cx="107251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32957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92896"/>
            <a:ext cx="1108923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23043"/>
            <a:ext cx="110892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06891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3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595562"/>
            <a:ext cx="112680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17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604965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613077"/>
            <a:ext cx="1108923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73016"/>
            <a:ext cx="110892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80773"/>
            <a:ext cx="1108923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587770"/>
            <a:ext cx="110892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7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144127"/>
            <a:ext cx="69913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5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609285"/>
            <a:ext cx="792089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0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163562"/>
            <a:ext cx="107251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71625"/>
            <a:ext cx="10753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6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589240"/>
            <a:ext cx="964907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7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1074420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0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181100"/>
            <a:ext cx="11277600" cy="567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88669"/>
            <a:ext cx="1060735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00804"/>
            <a:ext cx="10751368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23995"/>
            <a:ext cx="487528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