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3" r:id="rId10"/>
    <p:sldId id="334" r:id="rId11"/>
    <p:sldId id="335" r:id="rId12"/>
    <p:sldId id="336" r:id="rId13"/>
    <p:sldId id="337" r:id="rId14"/>
    <p:sldId id="338" r:id="rId15"/>
    <p:sldId id="339" r:id="rId16"/>
    <p:sldId id="340" r:id="rId17"/>
    <p:sldId id="341" r:id="rId18"/>
    <p:sldId id="342" r:id="rId19"/>
    <p:sldId id="343" r:id="rId20"/>
    <p:sldId id="344" r:id="rId21"/>
    <p:sldId id="345" r:id="rId22"/>
    <p:sldId id="346" r:id="rId23"/>
    <p:sldId id="347" r:id="rId24"/>
    <p:sldId id="348" r:id="rId25"/>
    <p:sldId id="349" r:id="rId26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7325" y="2728912"/>
            <a:ext cx="9277350" cy="1400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484784"/>
            <a:ext cx="11220450" cy="4829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8189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484784"/>
            <a:ext cx="11239500" cy="478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6345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268760"/>
            <a:ext cx="11287125" cy="1647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2437" y="3429000"/>
            <a:ext cx="11210925" cy="2552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2924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556792"/>
            <a:ext cx="11296650" cy="471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329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556792"/>
            <a:ext cx="11268075" cy="46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6879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556792"/>
            <a:ext cx="11268075" cy="473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5287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340768"/>
            <a:ext cx="11268075" cy="4695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3336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484784"/>
            <a:ext cx="11249025" cy="477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1230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412776"/>
            <a:ext cx="11258550" cy="470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4927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628800"/>
            <a:ext cx="11353800" cy="475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1814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700808"/>
            <a:ext cx="11734800" cy="441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385887"/>
            <a:ext cx="11391900" cy="4086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3792" y="4437112"/>
            <a:ext cx="805816" cy="707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2390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512" y="1556792"/>
            <a:ext cx="10848975" cy="4829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040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1628800"/>
            <a:ext cx="10782300" cy="447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3552" y="4581128"/>
            <a:ext cx="9423598" cy="70788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5446633"/>
            <a:ext cx="9423598" cy="707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0558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1962" y="1152886"/>
            <a:ext cx="11268075" cy="5734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2060848"/>
            <a:ext cx="805816" cy="707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7564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484784"/>
            <a:ext cx="11325225" cy="4743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3356992"/>
            <a:ext cx="10703172" cy="70788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4414285"/>
            <a:ext cx="10703172" cy="70788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5456322"/>
            <a:ext cx="10703172" cy="707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3013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275" y="1995487"/>
            <a:ext cx="10839450" cy="2867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2060848"/>
            <a:ext cx="10801200" cy="5760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3068960"/>
            <a:ext cx="11377264" cy="57606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4149080"/>
            <a:ext cx="11377264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9159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340768"/>
            <a:ext cx="11325225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556792"/>
            <a:ext cx="11277600" cy="4953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1544" y="1556792"/>
            <a:ext cx="641877" cy="56387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29960" y="1556792"/>
            <a:ext cx="641877" cy="56387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31904" y="2636912"/>
            <a:ext cx="641877" cy="56387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35221" y="3573016"/>
            <a:ext cx="641877" cy="70788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28448" y="5661248"/>
            <a:ext cx="1080120" cy="707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268760"/>
            <a:ext cx="11296650" cy="4676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7675" y="6296025"/>
            <a:ext cx="8562975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26254" y="1264976"/>
            <a:ext cx="805816" cy="707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982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556792"/>
            <a:ext cx="11249025" cy="4686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39816" y="2492896"/>
            <a:ext cx="805816" cy="707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2183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462" y="2638425"/>
            <a:ext cx="8601075" cy="1581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5679" y="3517807"/>
            <a:ext cx="7180857" cy="707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2813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2295525"/>
            <a:ext cx="11049000" cy="2266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7018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556792"/>
            <a:ext cx="11315700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1449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2026-01-19T06:46:14Z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